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7"/>
  </p:notesMasterIdLst>
  <p:sldIdLst>
    <p:sldId id="265" r:id="rId2"/>
    <p:sldId id="266" r:id="rId3"/>
    <p:sldId id="269" r:id="rId4"/>
    <p:sldId id="292" r:id="rId5"/>
    <p:sldId id="282" r:id="rId6"/>
    <p:sldId id="290" r:id="rId7"/>
    <p:sldId id="268" r:id="rId8"/>
    <p:sldId id="293" r:id="rId9"/>
    <p:sldId id="294" r:id="rId10"/>
    <p:sldId id="295" r:id="rId11"/>
    <p:sldId id="284" r:id="rId12"/>
    <p:sldId id="296" r:id="rId13"/>
    <p:sldId id="297" r:id="rId14"/>
    <p:sldId id="299" r:id="rId15"/>
    <p:sldId id="270" r:id="rId16"/>
  </p:sldIdLst>
  <p:sldSz cx="243713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/>
    <p:restoredTop sz="68249" autoAdjust="0"/>
  </p:normalViewPr>
  <p:slideViewPr>
    <p:cSldViewPr snapToGrid="0">
      <p:cViewPr varScale="1">
        <p:scale>
          <a:sx n="33" d="100"/>
          <a:sy n="33" d="100"/>
        </p:scale>
        <p:origin x="131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77377D-28DC-49A2-A1B4-F0B805B44AA9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R"/>
        </a:p>
      </dgm:t>
    </dgm:pt>
    <dgm:pt modelId="{9CD6340B-0372-4165-89D0-23430F179BF4}">
      <dgm:prSet phldrT="[Texto]" phldr="0" custT="1"/>
      <dgm:spPr/>
      <dgm:t>
        <a:bodyPr/>
        <a:lstStyle/>
        <a:p>
          <a:r>
            <a:rPr lang="es-MX" sz="6000" dirty="0"/>
            <a:t>2</a:t>
          </a:r>
          <a:r>
            <a:rPr lang="es-MX" sz="4400" dirty="0"/>
            <a:t>. Desarrollo de capacidades. </a:t>
          </a:r>
          <a:endParaRPr lang="es-CR" sz="4400" dirty="0"/>
        </a:p>
      </dgm:t>
    </dgm:pt>
    <dgm:pt modelId="{13984645-2A98-4219-BDB4-A57ADC4C83C5}" type="parTrans" cxnId="{B33EA688-E2E9-4CA4-8A0E-4C1173C55B00}">
      <dgm:prSet/>
      <dgm:spPr/>
      <dgm:t>
        <a:bodyPr/>
        <a:lstStyle/>
        <a:p>
          <a:endParaRPr lang="es-CR"/>
        </a:p>
      </dgm:t>
    </dgm:pt>
    <dgm:pt modelId="{3B5DACB4-6855-40BE-87D6-783F22168DBD}" type="sibTrans" cxnId="{B33EA688-E2E9-4CA4-8A0E-4C1173C55B00}">
      <dgm:prSet/>
      <dgm:spPr/>
      <dgm:t>
        <a:bodyPr/>
        <a:lstStyle/>
        <a:p>
          <a:endParaRPr lang="es-CR"/>
        </a:p>
      </dgm:t>
    </dgm:pt>
    <dgm:pt modelId="{2E9B993F-8C1E-42AD-9F32-46A75BAB19BF}">
      <dgm:prSet phldrT="[Texto]" phldr="0" custT="1"/>
      <dgm:spPr/>
      <dgm:t>
        <a:bodyPr/>
        <a:lstStyle/>
        <a:p>
          <a:r>
            <a:rPr lang="es-MX" sz="4400" dirty="0"/>
            <a:t>3. Equidad ocupacional.</a:t>
          </a:r>
          <a:endParaRPr lang="es-CR" sz="4400" dirty="0"/>
        </a:p>
      </dgm:t>
    </dgm:pt>
    <dgm:pt modelId="{9696F9AC-A7C2-4566-8AA8-D06DB93EF8EE}" type="parTrans" cxnId="{533F2D8F-3D59-4E55-91D6-781855AB52DF}">
      <dgm:prSet/>
      <dgm:spPr/>
      <dgm:t>
        <a:bodyPr/>
        <a:lstStyle/>
        <a:p>
          <a:endParaRPr lang="es-CR"/>
        </a:p>
      </dgm:t>
    </dgm:pt>
    <dgm:pt modelId="{0A4BF88D-E5E2-4282-97C8-61E00436F0C8}" type="sibTrans" cxnId="{533F2D8F-3D59-4E55-91D6-781855AB52DF}">
      <dgm:prSet/>
      <dgm:spPr/>
      <dgm:t>
        <a:bodyPr/>
        <a:lstStyle/>
        <a:p>
          <a:endParaRPr lang="es-CR"/>
        </a:p>
      </dgm:t>
    </dgm:pt>
    <dgm:pt modelId="{245296FB-60FC-47D0-8539-F729DD9F127A}">
      <dgm:prSet phldrT="[Texto]" phldr="0" custT="1"/>
      <dgm:spPr/>
      <dgm:t>
        <a:bodyPr/>
        <a:lstStyle/>
        <a:p>
          <a:r>
            <a:rPr lang="es-MX" sz="4400" dirty="0"/>
            <a:t>4. Conciliación y corresponsabilidad</a:t>
          </a:r>
          <a:r>
            <a:rPr lang="es-MX" sz="5500" dirty="0"/>
            <a:t>.</a:t>
          </a:r>
          <a:endParaRPr lang="es-CR" sz="5500" dirty="0"/>
        </a:p>
      </dgm:t>
    </dgm:pt>
    <dgm:pt modelId="{C800FA0D-A800-46A5-865A-22A1620932BE}" type="parTrans" cxnId="{7847ECE7-A0D5-40A7-9BBD-BCE6B3CCDC18}">
      <dgm:prSet/>
      <dgm:spPr/>
      <dgm:t>
        <a:bodyPr/>
        <a:lstStyle/>
        <a:p>
          <a:endParaRPr lang="es-CR"/>
        </a:p>
      </dgm:t>
    </dgm:pt>
    <dgm:pt modelId="{1B27DAD3-6124-44E7-B5F1-D756B7D0811C}" type="sibTrans" cxnId="{7847ECE7-A0D5-40A7-9BBD-BCE6B3CCDC18}">
      <dgm:prSet/>
      <dgm:spPr/>
      <dgm:t>
        <a:bodyPr/>
        <a:lstStyle/>
        <a:p>
          <a:endParaRPr lang="es-CR"/>
        </a:p>
      </dgm:t>
    </dgm:pt>
    <dgm:pt modelId="{F8899830-5E1E-4AF3-BC4F-C3BC44DCDF54}">
      <dgm:prSet phldrT="[Texto]" phldr="0" custT="1"/>
      <dgm:spPr/>
      <dgm:t>
        <a:bodyPr/>
        <a:lstStyle/>
        <a:p>
          <a:r>
            <a:rPr lang="es-MX" sz="5800" dirty="0"/>
            <a:t>1. </a:t>
          </a:r>
          <a:r>
            <a:rPr lang="es-MX" sz="4400" dirty="0"/>
            <a:t>Liderazgo y toma de decisiones</a:t>
          </a:r>
          <a:r>
            <a:rPr lang="es-MX" sz="5800" dirty="0"/>
            <a:t>. </a:t>
          </a:r>
          <a:endParaRPr lang="es-CR" sz="5800" dirty="0"/>
        </a:p>
      </dgm:t>
    </dgm:pt>
    <dgm:pt modelId="{579D570D-A9C7-4AB4-ABFC-3B45712AEC35}" type="sibTrans" cxnId="{3437C550-102F-4A91-8AA2-550B37CD1F69}">
      <dgm:prSet/>
      <dgm:spPr/>
      <dgm:t>
        <a:bodyPr/>
        <a:lstStyle/>
        <a:p>
          <a:endParaRPr lang="es-CR"/>
        </a:p>
      </dgm:t>
    </dgm:pt>
    <dgm:pt modelId="{90B8CB9C-CB4F-44DB-9387-9BF99CA4C644}" type="parTrans" cxnId="{3437C550-102F-4A91-8AA2-550B37CD1F69}">
      <dgm:prSet/>
      <dgm:spPr/>
      <dgm:t>
        <a:bodyPr/>
        <a:lstStyle/>
        <a:p>
          <a:endParaRPr lang="es-CR"/>
        </a:p>
      </dgm:t>
    </dgm:pt>
    <dgm:pt modelId="{EA250C0F-21DA-4E5A-BF37-47A29FF3314F}" type="pres">
      <dgm:prSet presAssocID="{B177377D-28DC-49A2-A1B4-F0B805B44AA9}" presName="linear" presStyleCnt="0">
        <dgm:presLayoutVars>
          <dgm:dir/>
          <dgm:animLvl val="lvl"/>
          <dgm:resizeHandles val="exact"/>
        </dgm:presLayoutVars>
      </dgm:prSet>
      <dgm:spPr/>
    </dgm:pt>
    <dgm:pt modelId="{416E15B3-EBE0-4CB1-B344-8172BEFB65DB}" type="pres">
      <dgm:prSet presAssocID="{F8899830-5E1E-4AF3-BC4F-C3BC44DCDF54}" presName="parentLin" presStyleCnt="0"/>
      <dgm:spPr/>
    </dgm:pt>
    <dgm:pt modelId="{103A76F1-72BB-4BA4-978B-57A2BC9D2632}" type="pres">
      <dgm:prSet presAssocID="{F8899830-5E1E-4AF3-BC4F-C3BC44DCDF54}" presName="parentLeftMargin" presStyleLbl="node1" presStyleIdx="0" presStyleCnt="4"/>
      <dgm:spPr/>
    </dgm:pt>
    <dgm:pt modelId="{BF9AD25D-FEB1-4981-A381-E376C18ACC0E}" type="pres">
      <dgm:prSet presAssocID="{F8899830-5E1E-4AF3-BC4F-C3BC44DCDF54}" presName="parentText" presStyleLbl="node1" presStyleIdx="0" presStyleCnt="4" custLinFactNeighborX="-10099" custLinFactNeighborY="10076">
        <dgm:presLayoutVars>
          <dgm:chMax val="0"/>
          <dgm:bulletEnabled val="1"/>
        </dgm:presLayoutVars>
      </dgm:prSet>
      <dgm:spPr/>
    </dgm:pt>
    <dgm:pt modelId="{01033950-5E58-4AA1-82AD-7CF686558CD7}" type="pres">
      <dgm:prSet presAssocID="{F8899830-5E1E-4AF3-BC4F-C3BC44DCDF54}" presName="negativeSpace" presStyleCnt="0"/>
      <dgm:spPr/>
    </dgm:pt>
    <dgm:pt modelId="{90152207-B561-4D2C-A302-54A598FD0DA7}" type="pres">
      <dgm:prSet presAssocID="{F8899830-5E1E-4AF3-BC4F-C3BC44DCDF54}" presName="childText" presStyleLbl="conFgAcc1" presStyleIdx="0" presStyleCnt="4" custLinFactY="-107108" custLinFactNeighborX="313" custLinFactNeighborY="-200000">
        <dgm:presLayoutVars>
          <dgm:bulletEnabled val="1"/>
        </dgm:presLayoutVars>
      </dgm:prSet>
      <dgm:spPr/>
    </dgm:pt>
    <dgm:pt modelId="{1E179486-9279-4F3F-9D87-23B90BCF328B}" type="pres">
      <dgm:prSet presAssocID="{579D570D-A9C7-4AB4-ABFC-3B45712AEC35}" presName="spaceBetweenRectangles" presStyleCnt="0"/>
      <dgm:spPr/>
    </dgm:pt>
    <dgm:pt modelId="{FA3FA7AB-896D-4F82-B3C8-9D87A146367B}" type="pres">
      <dgm:prSet presAssocID="{9CD6340B-0372-4165-89D0-23430F179BF4}" presName="parentLin" presStyleCnt="0"/>
      <dgm:spPr/>
    </dgm:pt>
    <dgm:pt modelId="{2C501470-76E9-412C-A52D-7FB5133EA369}" type="pres">
      <dgm:prSet presAssocID="{9CD6340B-0372-4165-89D0-23430F179BF4}" presName="parentLeftMargin" presStyleLbl="node1" presStyleIdx="0" presStyleCnt="4"/>
      <dgm:spPr/>
    </dgm:pt>
    <dgm:pt modelId="{4D2EA757-1CBD-476D-AAA0-A4BBEC73B4FF}" type="pres">
      <dgm:prSet presAssocID="{9CD6340B-0372-4165-89D0-23430F179BF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D11A429-76A5-4181-B39C-9FD5FC08CF62}" type="pres">
      <dgm:prSet presAssocID="{9CD6340B-0372-4165-89D0-23430F179BF4}" presName="negativeSpace" presStyleCnt="0"/>
      <dgm:spPr/>
    </dgm:pt>
    <dgm:pt modelId="{116CF3D1-1292-44D0-ABA6-A77C8295F05D}" type="pres">
      <dgm:prSet presAssocID="{9CD6340B-0372-4165-89D0-23430F179BF4}" presName="childText" presStyleLbl="conFgAcc1" presStyleIdx="1" presStyleCnt="4" custLinFactY="-2012" custLinFactNeighborY="-100000">
        <dgm:presLayoutVars>
          <dgm:bulletEnabled val="1"/>
        </dgm:presLayoutVars>
      </dgm:prSet>
      <dgm:spPr/>
    </dgm:pt>
    <dgm:pt modelId="{2D987D33-EAD9-43AD-A927-85DAE072B149}" type="pres">
      <dgm:prSet presAssocID="{3B5DACB4-6855-40BE-87D6-783F22168DBD}" presName="spaceBetweenRectangles" presStyleCnt="0"/>
      <dgm:spPr/>
    </dgm:pt>
    <dgm:pt modelId="{3EFB6A13-9C79-43A1-A6B8-683A49298D46}" type="pres">
      <dgm:prSet presAssocID="{2E9B993F-8C1E-42AD-9F32-46A75BAB19BF}" presName="parentLin" presStyleCnt="0"/>
      <dgm:spPr/>
    </dgm:pt>
    <dgm:pt modelId="{3103EA45-D247-4CA2-82E7-3567F11BA444}" type="pres">
      <dgm:prSet presAssocID="{2E9B993F-8C1E-42AD-9F32-46A75BAB19BF}" presName="parentLeftMargin" presStyleLbl="node1" presStyleIdx="1" presStyleCnt="4"/>
      <dgm:spPr/>
    </dgm:pt>
    <dgm:pt modelId="{B78649D8-4024-4C4D-B3BF-95A4D1C16D1B}" type="pres">
      <dgm:prSet presAssocID="{2E9B993F-8C1E-42AD-9F32-46A75BAB19B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B9B258E-8F91-4D5B-AFA5-1C65AB444A97}" type="pres">
      <dgm:prSet presAssocID="{2E9B993F-8C1E-42AD-9F32-46A75BAB19BF}" presName="negativeSpace" presStyleCnt="0"/>
      <dgm:spPr/>
    </dgm:pt>
    <dgm:pt modelId="{FE59B2A9-9DD1-4539-AC30-4BB35BEF04FA}" type="pres">
      <dgm:prSet presAssocID="{2E9B993F-8C1E-42AD-9F32-46A75BAB19BF}" presName="childText" presStyleLbl="conFgAcc1" presStyleIdx="2" presStyleCnt="4">
        <dgm:presLayoutVars>
          <dgm:bulletEnabled val="1"/>
        </dgm:presLayoutVars>
      </dgm:prSet>
      <dgm:spPr/>
    </dgm:pt>
    <dgm:pt modelId="{B460F784-4F2A-4ADC-9BE1-184570376FF9}" type="pres">
      <dgm:prSet presAssocID="{0A4BF88D-E5E2-4282-97C8-61E00436F0C8}" presName="spaceBetweenRectangles" presStyleCnt="0"/>
      <dgm:spPr/>
    </dgm:pt>
    <dgm:pt modelId="{C8BFB118-73AD-405C-87C0-6688D047C4D4}" type="pres">
      <dgm:prSet presAssocID="{245296FB-60FC-47D0-8539-F729DD9F127A}" presName="parentLin" presStyleCnt="0"/>
      <dgm:spPr/>
    </dgm:pt>
    <dgm:pt modelId="{DCE633D7-D54B-42A3-B411-6E08192B8605}" type="pres">
      <dgm:prSet presAssocID="{245296FB-60FC-47D0-8539-F729DD9F127A}" presName="parentLeftMargin" presStyleLbl="node1" presStyleIdx="2" presStyleCnt="4"/>
      <dgm:spPr/>
    </dgm:pt>
    <dgm:pt modelId="{33653CDD-8117-4CC8-B25B-02BFA54D0D57}" type="pres">
      <dgm:prSet presAssocID="{245296FB-60FC-47D0-8539-F729DD9F127A}" presName="parentText" presStyleLbl="node1" presStyleIdx="3" presStyleCnt="4" custLinFactNeighborX="-3846" custLinFactNeighborY="-3129">
        <dgm:presLayoutVars>
          <dgm:chMax val="0"/>
          <dgm:bulletEnabled val="1"/>
        </dgm:presLayoutVars>
      </dgm:prSet>
      <dgm:spPr/>
    </dgm:pt>
    <dgm:pt modelId="{1BAB0B2B-DA24-4E75-A09E-2BE2FE6D71D8}" type="pres">
      <dgm:prSet presAssocID="{245296FB-60FC-47D0-8539-F729DD9F127A}" presName="negativeSpace" presStyleCnt="0"/>
      <dgm:spPr/>
    </dgm:pt>
    <dgm:pt modelId="{BFADE5C5-E1AF-4B76-80BA-F7884DA46E5C}" type="pres">
      <dgm:prSet presAssocID="{245296FB-60FC-47D0-8539-F729DD9F127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BAF7D36-7FCC-4B12-ACEF-5F2D357E48D8}" type="presOf" srcId="{F8899830-5E1E-4AF3-BC4F-C3BC44DCDF54}" destId="{BF9AD25D-FEB1-4981-A381-E376C18ACC0E}" srcOrd="1" destOrd="0" presId="urn:microsoft.com/office/officeart/2005/8/layout/list1"/>
    <dgm:cxn modelId="{48EC2B65-E8F8-4139-92A9-D817B4721BEC}" type="presOf" srcId="{9CD6340B-0372-4165-89D0-23430F179BF4}" destId="{4D2EA757-1CBD-476D-AAA0-A4BBEC73B4FF}" srcOrd="1" destOrd="0" presId="urn:microsoft.com/office/officeart/2005/8/layout/list1"/>
    <dgm:cxn modelId="{A3FA0F48-EA07-453B-8EF6-0F4C2B1E71E2}" type="presOf" srcId="{B177377D-28DC-49A2-A1B4-F0B805B44AA9}" destId="{EA250C0F-21DA-4E5A-BF37-47A29FF3314F}" srcOrd="0" destOrd="0" presId="urn:microsoft.com/office/officeart/2005/8/layout/list1"/>
    <dgm:cxn modelId="{3437C550-102F-4A91-8AA2-550B37CD1F69}" srcId="{B177377D-28DC-49A2-A1B4-F0B805B44AA9}" destId="{F8899830-5E1E-4AF3-BC4F-C3BC44DCDF54}" srcOrd="0" destOrd="0" parTransId="{90B8CB9C-CB4F-44DB-9387-9BF99CA4C644}" sibTransId="{579D570D-A9C7-4AB4-ABFC-3B45712AEC35}"/>
    <dgm:cxn modelId="{6CAF7A58-69E1-4186-9A3B-7421AD008C38}" type="presOf" srcId="{2E9B993F-8C1E-42AD-9F32-46A75BAB19BF}" destId="{3103EA45-D247-4CA2-82E7-3567F11BA444}" srcOrd="0" destOrd="0" presId="urn:microsoft.com/office/officeart/2005/8/layout/list1"/>
    <dgm:cxn modelId="{B33EA688-E2E9-4CA4-8A0E-4C1173C55B00}" srcId="{B177377D-28DC-49A2-A1B4-F0B805B44AA9}" destId="{9CD6340B-0372-4165-89D0-23430F179BF4}" srcOrd="1" destOrd="0" parTransId="{13984645-2A98-4219-BDB4-A57ADC4C83C5}" sibTransId="{3B5DACB4-6855-40BE-87D6-783F22168DBD}"/>
    <dgm:cxn modelId="{533F2D8F-3D59-4E55-91D6-781855AB52DF}" srcId="{B177377D-28DC-49A2-A1B4-F0B805B44AA9}" destId="{2E9B993F-8C1E-42AD-9F32-46A75BAB19BF}" srcOrd="2" destOrd="0" parTransId="{9696F9AC-A7C2-4566-8AA8-D06DB93EF8EE}" sibTransId="{0A4BF88D-E5E2-4282-97C8-61E00436F0C8}"/>
    <dgm:cxn modelId="{98FE0EC7-7A76-4CF1-83C8-98FD6A55413D}" type="presOf" srcId="{2E9B993F-8C1E-42AD-9F32-46A75BAB19BF}" destId="{B78649D8-4024-4C4D-B3BF-95A4D1C16D1B}" srcOrd="1" destOrd="0" presId="urn:microsoft.com/office/officeart/2005/8/layout/list1"/>
    <dgm:cxn modelId="{BD94E9CE-E0AF-4E0E-9C4F-3AEBEFE1638D}" type="presOf" srcId="{245296FB-60FC-47D0-8539-F729DD9F127A}" destId="{DCE633D7-D54B-42A3-B411-6E08192B8605}" srcOrd="0" destOrd="0" presId="urn:microsoft.com/office/officeart/2005/8/layout/list1"/>
    <dgm:cxn modelId="{048A65DF-7CB3-4E25-AE94-207025384AE0}" type="presOf" srcId="{245296FB-60FC-47D0-8539-F729DD9F127A}" destId="{33653CDD-8117-4CC8-B25B-02BFA54D0D57}" srcOrd="1" destOrd="0" presId="urn:microsoft.com/office/officeart/2005/8/layout/list1"/>
    <dgm:cxn modelId="{7847ECE7-A0D5-40A7-9BBD-BCE6B3CCDC18}" srcId="{B177377D-28DC-49A2-A1B4-F0B805B44AA9}" destId="{245296FB-60FC-47D0-8539-F729DD9F127A}" srcOrd="3" destOrd="0" parTransId="{C800FA0D-A800-46A5-865A-22A1620932BE}" sibTransId="{1B27DAD3-6124-44E7-B5F1-D756B7D0811C}"/>
    <dgm:cxn modelId="{E26A2FF4-95F6-4777-9569-5AE8322D4D78}" type="presOf" srcId="{9CD6340B-0372-4165-89D0-23430F179BF4}" destId="{2C501470-76E9-412C-A52D-7FB5133EA369}" srcOrd="0" destOrd="0" presId="urn:microsoft.com/office/officeart/2005/8/layout/list1"/>
    <dgm:cxn modelId="{1F79DDFB-2171-4281-8384-D40DD384EC5F}" type="presOf" srcId="{F8899830-5E1E-4AF3-BC4F-C3BC44DCDF54}" destId="{103A76F1-72BB-4BA4-978B-57A2BC9D2632}" srcOrd="0" destOrd="0" presId="urn:microsoft.com/office/officeart/2005/8/layout/list1"/>
    <dgm:cxn modelId="{B6F2A13E-51F4-4369-8950-7EC97FFFF782}" type="presParOf" srcId="{EA250C0F-21DA-4E5A-BF37-47A29FF3314F}" destId="{416E15B3-EBE0-4CB1-B344-8172BEFB65DB}" srcOrd="0" destOrd="0" presId="urn:microsoft.com/office/officeart/2005/8/layout/list1"/>
    <dgm:cxn modelId="{DC697393-78FA-4603-B678-67C794F9D4F0}" type="presParOf" srcId="{416E15B3-EBE0-4CB1-B344-8172BEFB65DB}" destId="{103A76F1-72BB-4BA4-978B-57A2BC9D2632}" srcOrd="0" destOrd="0" presId="urn:microsoft.com/office/officeart/2005/8/layout/list1"/>
    <dgm:cxn modelId="{3EC1A94E-4E2E-451D-A8B1-6C4EB7221507}" type="presParOf" srcId="{416E15B3-EBE0-4CB1-B344-8172BEFB65DB}" destId="{BF9AD25D-FEB1-4981-A381-E376C18ACC0E}" srcOrd="1" destOrd="0" presId="urn:microsoft.com/office/officeart/2005/8/layout/list1"/>
    <dgm:cxn modelId="{105CBECE-FFE8-4E24-8445-E1240668249C}" type="presParOf" srcId="{EA250C0F-21DA-4E5A-BF37-47A29FF3314F}" destId="{01033950-5E58-4AA1-82AD-7CF686558CD7}" srcOrd="1" destOrd="0" presId="urn:microsoft.com/office/officeart/2005/8/layout/list1"/>
    <dgm:cxn modelId="{198BD431-5E46-42A6-8922-D6DD2DA2FA52}" type="presParOf" srcId="{EA250C0F-21DA-4E5A-BF37-47A29FF3314F}" destId="{90152207-B561-4D2C-A302-54A598FD0DA7}" srcOrd="2" destOrd="0" presId="urn:microsoft.com/office/officeart/2005/8/layout/list1"/>
    <dgm:cxn modelId="{B7A470DB-E0C9-4428-AE39-36A5242BC27C}" type="presParOf" srcId="{EA250C0F-21DA-4E5A-BF37-47A29FF3314F}" destId="{1E179486-9279-4F3F-9D87-23B90BCF328B}" srcOrd="3" destOrd="0" presId="urn:microsoft.com/office/officeart/2005/8/layout/list1"/>
    <dgm:cxn modelId="{EC69206A-4D5E-4CA3-B62A-99A1F7BB5DCC}" type="presParOf" srcId="{EA250C0F-21DA-4E5A-BF37-47A29FF3314F}" destId="{FA3FA7AB-896D-4F82-B3C8-9D87A146367B}" srcOrd="4" destOrd="0" presId="urn:microsoft.com/office/officeart/2005/8/layout/list1"/>
    <dgm:cxn modelId="{E281DE89-3636-4750-B07A-895A6CBF080A}" type="presParOf" srcId="{FA3FA7AB-896D-4F82-B3C8-9D87A146367B}" destId="{2C501470-76E9-412C-A52D-7FB5133EA369}" srcOrd="0" destOrd="0" presId="urn:microsoft.com/office/officeart/2005/8/layout/list1"/>
    <dgm:cxn modelId="{E8852E30-6FEF-4729-B4D6-E10B9CC50891}" type="presParOf" srcId="{FA3FA7AB-896D-4F82-B3C8-9D87A146367B}" destId="{4D2EA757-1CBD-476D-AAA0-A4BBEC73B4FF}" srcOrd="1" destOrd="0" presId="urn:microsoft.com/office/officeart/2005/8/layout/list1"/>
    <dgm:cxn modelId="{B2125D17-743D-4E3C-838A-9BEC2DFBF593}" type="presParOf" srcId="{EA250C0F-21DA-4E5A-BF37-47A29FF3314F}" destId="{6D11A429-76A5-4181-B39C-9FD5FC08CF62}" srcOrd="5" destOrd="0" presId="urn:microsoft.com/office/officeart/2005/8/layout/list1"/>
    <dgm:cxn modelId="{944A27A7-2F4E-4826-B06B-54085D1C48D8}" type="presParOf" srcId="{EA250C0F-21DA-4E5A-BF37-47A29FF3314F}" destId="{116CF3D1-1292-44D0-ABA6-A77C8295F05D}" srcOrd="6" destOrd="0" presId="urn:microsoft.com/office/officeart/2005/8/layout/list1"/>
    <dgm:cxn modelId="{AB5B3387-7F27-4730-B3BF-3346B4954E42}" type="presParOf" srcId="{EA250C0F-21DA-4E5A-BF37-47A29FF3314F}" destId="{2D987D33-EAD9-43AD-A927-85DAE072B149}" srcOrd="7" destOrd="0" presId="urn:microsoft.com/office/officeart/2005/8/layout/list1"/>
    <dgm:cxn modelId="{612F4874-B36F-41C1-AED9-9AB19B37B4DD}" type="presParOf" srcId="{EA250C0F-21DA-4E5A-BF37-47A29FF3314F}" destId="{3EFB6A13-9C79-43A1-A6B8-683A49298D46}" srcOrd="8" destOrd="0" presId="urn:microsoft.com/office/officeart/2005/8/layout/list1"/>
    <dgm:cxn modelId="{10625E30-88A0-42B4-B85F-34A77EA090E8}" type="presParOf" srcId="{3EFB6A13-9C79-43A1-A6B8-683A49298D46}" destId="{3103EA45-D247-4CA2-82E7-3567F11BA444}" srcOrd="0" destOrd="0" presId="urn:microsoft.com/office/officeart/2005/8/layout/list1"/>
    <dgm:cxn modelId="{4656B9ED-AF8C-477D-9CC7-A3255F638C43}" type="presParOf" srcId="{3EFB6A13-9C79-43A1-A6B8-683A49298D46}" destId="{B78649D8-4024-4C4D-B3BF-95A4D1C16D1B}" srcOrd="1" destOrd="0" presId="urn:microsoft.com/office/officeart/2005/8/layout/list1"/>
    <dgm:cxn modelId="{058C06BB-205C-411C-B102-28177D5BB413}" type="presParOf" srcId="{EA250C0F-21DA-4E5A-BF37-47A29FF3314F}" destId="{6B9B258E-8F91-4D5B-AFA5-1C65AB444A97}" srcOrd="9" destOrd="0" presId="urn:microsoft.com/office/officeart/2005/8/layout/list1"/>
    <dgm:cxn modelId="{94EEEFAD-BC96-40F0-817E-BA1985625A03}" type="presParOf" srcId="{EA250C0F-21DA-4E5A-BF37-47A29FF3314F}" destId="{FE59B2A9-9DD1-4539-AC30-4BB35BEF04FA}" srcOrd="10" destOrd="0" presId="urn:microsoft.com/office/officeart/2005/8/layout/list1"/>
    <dgm:cxn modelId="{E1F6879A-901A-4990-9586-0E4057ECCAF4}" type="presParOf" srcId="{EA250C0F-21DA-4E5A-BF37-47A29FF3314F}" destId="{B460F784-4F2A-4ADC-9BE1-184570376FF9}" srcOrd="11" destOrd="0" presId="urn:microsoft.com/office/officeart/2005/8/layout/list1"/>
    <dgm:cxn modelId="{AFF2A3F3-D3DA-49AB-81CF-DA73DD90C485}" type="presParOf" srcId="{EA250C0F-21DA-4E5A-BF37-47A29FF3314F}" destId="{C8BFB118-73AD-405C-87C0-6688D047C4D4}" srcOrd="12" destOrd="0" presId="urn:microsoft.com/office/officeart/2005/8/layout/list1"/>
    <dgm:cxn modelId="{AF38B388-D2C3-4574-B943-131CEC18F1FE}" type="presParOf" srcId="{C8BFB118-73AD-405C-87C0-6688D047C4D4}" destId="{DCE633D7-D54B-42A3-B411-6E08192B8605}" srcOrd="0" destOrd="0" presId="urn:microsoft.com/office/officeart/2005/8/layout/list1"/>
    <dgm:cxn modelId="{FE580C5A-4884-4058-8698-AB722A025655}" type="presParOf" srcId="{C8BFB118-73AD-405C-87C0-6688D047C4D4}" destId="{33653CDD-8117-4CC8-B25B-02BFA54D0D57}" srcOrd="1" destOrd="0" presId="urn:microsoft.com/office/officeart/2005/8/layout/list1"/>
    <dgm:cxn modelId="{32856A6C-48BE-482E-9113-D1BEB38F2AF0}" type="presParOf" srcId="{EA250C0F-21DA-4E5A-BF37-47A29FF3314F}" destId="{1BAB0B2B-DA24-4E75-A09E-2BE2FE6D71D8}" srcOrd="13" destOrd="0" presId="urn:microsoft.com/office/officeart/2005/8/layout/list1"/>
    <dgm:cxn modelId="{D4A31D71-27B6-4503-8ABD-0E667D5F2B2E}" type="presParOf" srcId="{EA250C0F-21DA-4E5A-BF37-47A29FF3314F}" destId="{BFADE5C5-E1AF-4B76-80BA-F7884DA46E5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77377D-28DC-49A2-A1B4-F0B805B44AA9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R"/>
        </a:p>
      </dgm:t>
    </dgm:pt>
    <dgm:pt modelId="{F8899830-5E1E-4AF3-BC4F-C3BC44DCDF54}">
      <dgm:prSet phldrT="[Texto]" phldr="0" custT="1"/>
      <dgm:spPr/>
      <dgm:t>
        <a:bodyPr/>
        <a:lstStyle/>
        <a:p>
          <a:r>
            <a:rPr lang="es-MX" sz="3600" b="0" i="0" u="none" strike="noStrike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Programas de mentoría y liderazgo con enfoque de género. </a:t>
          </a:r>
          <a:endParaRPr lang="es-CR" sz="3600" dirty="0">
            <a:solidFill>
              <a:schemeClr val="bg1"/>
            </a:solidFill>
          </a:endParaRPr>
        </a:p>
      </dgm:t>
    </dgm:pt>
    <dgm:pt modelId="{579D570D-A9C7-4AB4-ABFC-3B45712AEC35}" type="sibTrans" cxnId="{3437C550-102F-4A91-8AA2-550B37CD1F69}">
      <dgm:prSet/>
      <dgm:spPr/>
      <dgm:t>
        <a:bodyPr/>
        <a:lstStyle/>
        <a:p>
          <a:endParaRPr lang="es-CR"/>
        </a:p>
      </dgm:t>
    </dgm:pt>
    <dgm:pt modelId="{90B8CB9C-CB4F-44DB-9387-9BF99CA4C644}" type="parTrans" cxnId="{3437C550-102F-4A91-8AA2-550B37CD1F69}">
      <dgm:prSet/>
      <dgm:spPr/>
      <dgm:t>
        <a:bodyPr/>
        <a:lstStyle/>
        <a:p>
          <a:endParaRPr lang="es-CR"/>
        </a:p>
      </dgm:t>
    </dgm:pt>
    <dgm:pt modelId="{AB6FBCCB-8C61-4F95-AD27-225B5DA89DBF}">
      <dgm:prSet custT="1"/>
      <dgm:spPr/>
      <dgm:t>
        <a:bodyPr/>
        <a:lstStyle/>
        <a:p>
          <a:r>
            <a:rPr lang="es-MX" sz="3600" b="0" i="0" u="none" strike="noStrike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Formación continua y sensibilización institucional. </a:t>
          </a:r>
        </a:p>
      </dgm:t>
    </dgm:pt>
    <dgm:pt modelId="{F9D54320-94C3-4F72-9AE3-973CC7F297AC}" type="parTrans" cxnId="{38F7EB2A-AE43-41B0-A326-36C2586FB967}">
      <dgm:prSet/>
      <dgm:spPr/>
      <dgm:t>
        <a:bodyPr/>
        <a:lstStyle/>
        <a:p>
          <a:endParaRPr lang="es-CR"/>
        </a:p>
      </dgm:t>
    </dgm:pt>
    <dgm:pt modelId="{467E0AA7-D72D-41C8-B821-07B70C0B0B45}" type="sibTrans" cxnId="{38F7EB2A-AE43-41B0-A326-36C2586FB967}">
      <dgm:prSet/>
      <dgm:spPr/>
      <dgm:t>
        <a:bodyPr/>
        <a:lstStyle/>
        <a:p>
          <a:endParaRPr lang="es-CR"/>
        </a:p>
      </dgm:t>
    </dgm:pt>
    <dgm:pt modelId="{8A814CFA-6AFE-46B8-AE19-583B875CC360}">
      <dgm:prSet custT="1"/>
      <dgm:spPr/>
      <dgm:t>
        <a:bodyPr/>
        <a:lstStyle/>
        <a:p>
          <a:r>
            <a:rPr lang="es-MX" sz="3600" b="0" i="0" u="none" strike="noStrike" baseline="0">
              <a:solidFill>
                <a:schemeClr val="bg1"/>
              </a:solidFill>
              <a:latin typeface="+mn-lt"/>
              <a:ea typeface="+mn-ea"/>
              <a:cs typeface="+mn-cs"/>
            </a:rPr>
            <a:t>Revisión de procesos de reclutamiento y promoción. </a:t>
          </a:r>
          <a:endParaRPr lang="es-MX" sz="3600" b="0" i="0" u="none" strike="noStrike" baseline="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2793044A-B8F4-45A2-980B-2051B90B101C}" type="parTrans" cxnId="{51D6CE06-9DC7-422B-994A-C41AF6BB39E6}">
      <dgm:prSet/>
      <dgm:spPr/>
      <dgm:t>
        <a:bodyPr/>
        <a:lstStyle/>
        <a:p>
          <a:endParaRPr lang="es-CR"/>
        </a:p>
      </dgm:t>
    </dgm:pt>
    <dgm:pt modelId="{3345E2DB-6F65-4BA8-80C3-16FE1B1EA853}" type="sibTrans" cxnId="{51D6CE06-9DC7-422B-994A-C41AF6BB39E6}">
      <dgm:prSet/>
      <dgm:spPr/>
      <dgm:t>
        <a:bodyPr/>
        <a:lstStyle/>
        <a:p>
          <a:endParaRPr lang="es-CR"/>
        </a:p>
      </dgm:t>
    </dgm:pt>
    <dgm:pt modelId="{3DBD4C3F-D6DD-42E8-BEBE-C8BEC73305BD}">
      <dgm:prSet custT="1"/>
      <dgm:spPr/>
      <dgm:t>
        <a:bodyPr/>
        <a:lstStyle/>
        <a:p>
          <a:r>
            <a:rPr lang="es-CR" sz="3600" b="0" i="0" u="none" strike="noStrike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Implementación de lenguaje inclusivo. </a:t>
          </a:r>
        </a:p>
      </dgm:t>
    </dgm:pt>
    <dgm:pt modelId="{AF1EB44D-27D8-43B1-BE00-70CB22CAF31A}" type="parTrans" cxnId="{9B2DB03D-041D-415A-ABCF-7DA38D6B7E5F}">
      <dgm:prSet/>
      <dgm:spPr/>
      <dgm:t>
        <a:bodyPr/>
        <a:lstStyle/>
        <a:p>
          <a:endParaRPr lang="es-CR"/>
        </a:p>
      </dgm:t>
    </dgm:pt>
    <dgm:pt modelId="{DE6B659C-13D2-4F8D-B9D2-065EB5B4FD68}" type="sibTrans" cxnId="{9B2DB03D-041D-415A-ABCF-7DA38D6B7E5F}">
      <dgm:prSet/>
      <dgm:spPr/>
      <dgm:t>
        <a:bodyPr/>
        <a:lstStyle/>
        <a:p>
          <a:endParaRPr lang="es-CR"/>
        </a:p>
      </dgm:t>
    </dgm:pt>
    <dgm:pt modelId="{04B4D857-2869-4D2D-AB70-F214564162B1}">
      <dgm:prSet custT="1"/>
      <dgm:spPr/>
      <dgm:t>
        <a:bodyPr/>
        <a:lstStyle/>
        <a:p>
          <a:r>
            <a:rPr lang="es-MX" sz="3600" b="0" i="0" u="none" strike="noStrike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Fortalecimiento de medidas de conciliación (teletrabajo, flexibilidad). </a:t>
          </a:r>
        </a:p>
      </dgm:t>
    </dgm:pt>
    <dgm:pt modelId="{6B671316-2335-4207-9B46-6FD8BB7A67C8}" type="parTrans" cxnId="{05BE0A29-0194-41B5-A8CA-775FEA23A1B0}">
      <dgm:prSet/>
      <dgm:spPr/>
      <dgm:t>
        <a:bodyPr/>
        <a:lstStyle/>
        <a:p>
          <a:endParaRPr lang="es-CR"/>
        </a:p>
      </dgm:t>
    </dgm:pt>
    <dgm:pt modelId="{E0E10965-600B-4787-BEC6-C6D662C7AA56}" type="sibTrans" cxnId="{05BE0A29-0194-41B5-A8CA-775FEA23A1B0}">
      <dgm:prSet/>
      <dgm:spPr/>
      <dgm:t>
        <a:bodyPr/>
        <a:lstStyle/>
        <a:p>
          <a:endParaRPr lang="es-CR"/>
        </a:p>
      </dgm:t>
    </dgm:pt>
    <dgm:pt modelId="{C677F6E6-50CC-4CA1-A0A8-B9B6E121DA66}">
      <dgm:prSet custT="1"/>
      <dgm:spPr/>
      <dgm:t>
        <a:bodyPr/>
        <a:lstStyle/>
        <a:p>
          <a:r>
            <a:rPr lang="es-MX" sz="3600" b="0" i="0" u="none" strike="noStrike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Incorporación de criterios de género en contrataciones y programas institucionales. </a:t>
          </a:r>
          <a:endParaRPr lang="es-CR" sz="3600" dirty="0">
            <a:solidFill>
              <a:schemeClr val="bg1"/>
            </a:solidFill>
          </a:endParaRPr>
        </a:p>
      </dgm:t>
    </dgm:pt>
    <dgm:pt modelId="{5DF77AD7-DC26-4C76-B8FE-EFF1BD4F3C67}" type="parTrans" cxnId="{1DE26031-CFE1-4EDE-A6C4-45D3A16160A1}">
      <dgm:prSet/>
      <dgm:spPr/>
      <dgm:t>
        <a:bodyPr/>
        <a:lstStyle/>
        <a:p>
          <a:endParaRPr lang="es-CR"/>
        </a:p>
      </dgm:t>
    </dgm:pt>
    <dgm:pt modelId="{FA49279D-789B-451D-820B-B99419858498}" type="sibTrans" cxnId="{1DE26031-CFE1-4EDE-A6C4-45D3A16160A1}">
      <dgm:prSet/>
      <dgm:spPr/>
      <dgm:t>
        <a:bodyPr/>
        <a:lstStyle/>
        <a:p>
          <a:endParaRPr lang="es-CR"/>
        </a:p>
      </dgm:t>
    </dgm:pt>
    <dgm:pt modelId="{EA250C0F-21DA-4E5A-BF37-47A29FF3314F}" type="pres">
      <dgm:prSet presAssocID="{B177377D-28DC-49A2-A1B4-F0B805B44AA9}" presName="linear" presStyleCnt="0">
        <dgm:presLayoutVars>
          <dgm:dir/>
          <dgm:animLvl val="lvl"/>
          <dgm:resizeHandles val="exact"/>
        </dgm:presLayoutVars>
      </dgm:prSet>
      <dgm:spPr/>
    </dgm:pt>
    <dgm:pt modelId="{416E15B3-EBE0-4CB1-B344-8172BEFB65DB}" type="pres">
      <dgm:prSet presAssocID="{F8899830-5E1E-4AF3-BC4F-C3BC44DCDF54}" presName="parentLin" presStyleCnt="0"/>
      <dgm:spPr/>
    </dgm:pt>
    <dgm:pt modelId="{103A76F1-72BB-4BA4-978B-57A2BC9D2632}" type="pres">
      <dgm:prSet presAssocID="{F8899830-5E1E-4AF3-BC4F-C3BC44DCDF54}" presName="parentLeftMargin" presStyleLbl="node1" presStyleIdx="0" presStyleCnt="6"/>
      <dgm:spPr/>
    </dgm:pt>
    <dgm:pt modelId="{BF9AD25D-FEB1-4981-A381-E376C18ACC0E}" type="pres">
      <dgm:prSet presAssocID="{F8899830-5E1E-4AF3-BC4F-C3BC44DCDF54}" presName="parentText" presStyleLbl="node1" presStyleIdx="0" presStyleCnt="6" custLinFactNeighborX="-10099" custLinFactNeighborY="10076">
        <dgm:presLayoutVars>
          <dgm:chMax val="0"/>
          <dgm:bulletEnabled val="1"/>
        </dgm:presLayoutVars>
      </dgm:prSet>
      <dgm:spPr/>
    </dgm:pt>
    <dgm:pt modelId="{01033950-5E58-4AA1-82AD-7CF686558CD7}" type="pres">
      <dgm:prSet presAssocID="{F8899830-5E1E-4AF3-BC4F-C3BC44DCDF54}" presName="negativeSpace" presStyleCnt="0"/>
      <dgm:spPr/>
    </dgm:pt>
    <dgm:pt modelId="{90152207-B561-4D2C-A302-54A598FD0DA7}" type="pres">
      <dgm:prSet presAssocID="{F8899830-5E1E-4AF3-BC4F-C3BC44DCDF54}" presName="childText" presStyleLbl="conFgAcc1" presStyleIdx="0" presStyleCnt="6" custLinFactNeighborX="1253" custLinFactNeighborY="-64060">
        <dgm:presLayoutVars>
          <dgm:bulletEnabled val="1"/>
        </dgm:presLayoutVars>
      </dgm:prSet>
      <dgm:spPr/>
    </dgm:pt>
    <dgm:pt modelId="{1E179486-9279-4F3F-9D87-23B90BCF328B}" type="pres">
      <dgm:prSet presAssocID="{579D570D-A9C7-4AB4-ABFC-3B45712AEC35}" presName="spaceBetweenRectangles" presStyleCnt="0"/>
      <dgm:spPr/>
    </dgm:pt>
    <dgm:pt modelId="{3F06B86B-4D71-45F7-9CC9-DD285E190B7F}" type="pres">
      <dgm:prSet presAssocID="{AB6FBCCB-8C61-4F95-AD27-225B5DA89DBF}" presName="parentLin" presStyleCnt="0"/>
      <dgm:spPr/>
    </dgm:pt>
    <dgm:pt modelId="{D72875DD-6E58-4869-9D70-B1B8AEE16A70}" type="pres">
      <dgm:prSet presAssocID="{AB6FBCCB-8C61-4F95-AD27-225B5DA89DBF}" presName="parentLeftMargin" presStyleLbl="node1" presStyleIdx="0" presStyleCnt="6"/>
      <dgm:spPr/>
    </dgm:pt>
    <dgm:pt modelId="{669C8BF2-6C68-4F21-B792-BDE3D21F4DAB}" type="pres">
      <dgm:prSet presAssocID="{AB6FBCCB-8C61-4F95-AD27-225B5DA89DBF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798EFFD-54F1-4C29-878C-C8FB891607F8}" type="pres">
      <dgm:prSet presAssocID="{AB6FBCCB-8C61-4F95-AD27-225B5DA89DBF}" presName="negativeSpace" presStyleCnt="0"/>
      <dgm:spPr/>
    </dgm:pt>
    <dgm:pt modelId="{9506C7DB-533A-4F34-B782-24C3E5D436F2}" type="pres">
      <dgm:prSet presAssocID="{AB6FBCCB-8C61-4F95-AD27-225B5DA89DBF}" presName="childText" presStyleLbl="conFgAcc1" presStyleIdx="1" presStyleCnt="6">
        <dgm:presLayoutVars>
          <dgm:bulletEnabled val="1"/>
        </dgm:presLayoutVars>
      </dgm:prSet>
      <dgm:spPr/>
    </dgm:pt>
    <dgm:pt modelId="{C73CD06C-6542-4F21-9C78-A2053204227F}" type="pres">
      <dgm:prSet presAssocID="{467E0AA7-D72D-41C8-B821-07B70C0B0B45}" presName="spaceBetweenRectangles" presStyleCnt="0"/>
      <dgm:spPr/>
    </dgm:pt>
    <dgm:pt modelId="{BB3077E2-C907-4654-86B8-39CA7F3BD521}" type="pres">
      <dgm:prSet presAssocID="{8A814CFA-6AFE-46B8-AE19-583B875CC360}" presName="parentLin" presStyleCnt="0"/>
      <dgm:spPr/>
    </dgm:pt>
    <dgm:pt modelId="{C86DC1A8-26D7-48EC-8545-E145FAA6B2E9}" type="pres">
      <dgm:prSet presAssocID="{8A814CFA-6AFE-46B8-AE19-583B875CC360}" presName="parentLeftMargin" presStyleLbl="node1" presStyleIdx="1" presStyleCnt="6"/>
      <dgm:spPr/>
    </dgm:pt>
    <dgm:pt modelId="{1D54EED7-4483-4E98-B9C5-994ECF4E1840}" type="pres">
      <dgm:prSet presAssocID="{8A814CFA-6AFE-46B8-AE19-583B875CC36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4319F17-19E6-4BF3-ADE8-DBECA2BE4B19}" type="pres">
      <dgm:prSet presAssocID="{8A814CFA-6AFE-46B8-AE19-583B875CC360}" presName="negativeSpace" presStyleCnt="0"/>
      <dgm:spPr/>
    </dgm:pt>
    <dgm:pt modelId="{451F455A-C1B1-4202-BD09-7B70454E7088}" type="pres">
      <dgm:prSet presAssocID="{8A814CFA-6AFE-46B8-AE19-583B875CC360}" presName="childText" presStyleLbl="conFgAcc1" presStyleIdx="2" presStyleCnt="6">
        <dgm:presLayoutVars>
          <dgm:bulletEnabled val="1"/>
        </dgm:presLayoutVars>
      </dgm:prSet>
      <dgm:spPr/>
    </dgm:pt>
    <dgm:pt modelId="{4F2E43C8-B3E7-4963-8EAC-F99FD0868F2B}" type="pres">
      <dgm:prSet presAssocID="{3345E2DB-6F65-4BA8-80C3-16FE1B1EA853}" presName="spaceBetweenRectangles" presStyleCnt="0"/>
      <dgm:spPr/>
    </dgm:pt>
    <dgm:pt modelId="{4CB31912-855D-4558-9FC8-71000D02610A}" type="pres">
      <dgm:prSet presAssocID="{3DBD4C3F-D6DD-42E8-BEBE-C8BEC73305BD}" presName="parentLin" presStyleCnt="0"/>
      <dgm:spPr/>
    </dgm:pt>
    <dgm:pt modelId="{2BE2DF87-50B3-4155-A036-7445C079EF04}" type="pres">
      <dgm:prSet presAssocID="{3DBD4C3F-D6DD-42E8-BEBE-C8BEC73305BD}" presName="parentLeftMargin" presStyleLbl="node1" presStyleIdx="2" presStyleCnt="6"/>
      <dgm:spPr/>
    </dgm:pt>
    <dgm:pt modelId="{81D66026-1C64-4A39-8EEF-5C8EB5E36FD1}" type="pres">
      <dgm:prSet presAssocID="{3DBD4C3F-D6DD-42E8-BEBE-C8BEC73305B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7DB1CC8-FB73-4A0B-856C-F2FD19EE27B4}" type="pres">
      <dgm:prSet presAssocID="{3DBD4C3F-D6DD-42E8-BEBE-C8BEC73305BD}" presName="negativeSpace" presStyleCnt="0"/>
      <dgm:spPr/>
    </dgm:pt>
    <dgm:pt modelId="{165558FD-4090-4598-AC9B-80BFCD48B59A}" type="pres">
      <dgm:prSet presAssocID="{3DBD4C3F-D6DD-42E8-BEBE-C8BEC73305BD}" presName="childText" presStyleLbl="conFgAcc1" presStyleIdx="3" presStyleCnt="6">
        <dgm:presLayoutVars>
          <dgm:bulletEnabled val="1"/>
        </dgm:presLayoutVars>
      </dgm:prSet>
      <dgm:spPr/>
    </dgm:pt>
    <dgm:pt modelId="{70856C87-5EBE-455B-A787-BFFF4E7FCA1D}" type="pres">
      <dgm:prSet presAssocID="{DE6B659C-13D2-4F8D-B9D2-065EB5B4FD68}" presName="spaceBetweenRectangles" presStyleCnt="0"/>
      <dgm:spPr/>
    </dgm:pt>
    <dgm:pt modelId="{D5896E36-75D4-437A-8599-699574920306}" type="pres">
      <dgm:prSet presAssocID="{04B4D857-2869-4D2D-AB70-F214564162B1}" presName="parentLin" presStyleCnt="0"/>
      <dgm:spPr/>
    </dgm:pt>
    <dgm:pt modelId="{E6D15FE5-4908-4293-90C5-F8087006A1CC}" type="pres">
      <dgm:prSet presAssocID="{04B4D857-2869-4D2D-AB70-F214564162B1}" presName="parentLeftMargin" presStyleLbl="node1" presStyleIdx="3" presStyleCnt="6"/>
      <dgm:spPr/>
    </dgm:pt>
    <dgm:pt modelId="{E2FFBC30-5779-461F-A3B9-4DF847EDEEC5}" type="pres">
      <dgm:prSet presAssocID="{04B4D857-2869-4D2D-AB70-F214564162B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4A339E3-A706-451D-A07C-98B462FAF2C0}" type="pres">
      <dgm:prSet presAssocID="{04B4D857-2869-4D2D-AB70-F214564162B1}" presName="negativeSpace" presStyleCnt="0"/>
      <dgm:spPr/>
    </dgm:pt>
    <dgm:pt modelId="{41430A24-30BC-4E6A-A6C8-358E809AC471}" type="pres">
      <dgm:prSet presAssocID="{04B4D857-2869-4D2D-AB70-F214564162B1}" presName="childText" presStyleLbl="conFgAcc1" presStyleIdx="4" presStyleCnt="6">
        <dgm:presLayoutVars>
          <dgm:bulletEnabled val="1"/>
        </dgm:presLayoutVars>
      </dgm:prSet>
      <dgm:spPr/>
    </dgm:pt>
    <dgm:pt modelId="{A9363AB9-1E84-4CE0-9A39-5981AE98AB49}" type="pres">
      <dgm:prSet presAssocID="{E0E10965-600B-4787-BEC6-C6D662C7AA56}" presName="spaceBetweenRectangles" presStyleCnt="0"/>
      <dgm:spPr/>
    </dgm:pt>
    <dgm:pt modelId="{8E457121-4580-4A42-9808-A518D044EB35}" type="pres">
      <dgm:prSet presAssocID="{C677F6E6-50CC-4CA1-A0A8-B9B6E121DA66}" presName="parentLin" presStyleCnt="0"/>
      <dgm:spPr/>
    </dgm:pt>
    <dgm:pt modelId="{71F48569-1948-45BB-A41D-0A1415509419}" type="pres">
      <dgm:prSet presAssocID="{C677F6E6-50CC-4CA1-A0A8-B9B6E121DA66}" presName="parentLeftMargin" presStyleLbl="node1" presStyleIdx="4" presStyleCnt="6"/>
      <dgm:spPr/>
    </dgm:pt>
    <dgm:pt modelId="{490A84D0-B984-46DB-9B17-07573E421D9F}" type="pres">
      <dgm:prSet presAssocID="{C677F6E6-50CC-4CA1-A0A8-B9B6E121DA66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FF789C21-496C-491E-B948-C7BEF6253D63}" type="pres">
      <dgm:prSet presAssocID="{C677F6E6-50CC-4CA1-A0A8-B9B6E121DA66}" presName="negativeSpace" presStyleCnt="0"/>
      <dgm:spPr/>
    </dgm:pt>
    <dgm:pt modelId="{3E52F544-E5DB-43B9-94D0-D386CB9816B5}" type="pres">
      <dgm:prSet presAssocID="{C677F6E6-50CC-4CA1-A0A8-B9B6E121DA66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51D6CE06-9DC7-422B-994A-C41AF6BB39E6}" srcId="{B177377D-28DC-49A2-A1B4-F0B805B44AA9}" destId="{8A814CFA-6AFE-46B8-AE19-583B875CC360}" srcOrd="2" destOrd="0" parTransId="{2793044A-B8F4-45A2-980B-2051B90B101C}" sibTransId="{3345E2DB-6F65-4BA8-80C3-16FE1B1EA853}"/>
    <dgm:cxn modelId="{ACC0C90B-81B2-4823-BD7E-B70BA18DBFAE}" type="presOf" srcId="{3DBD4C3F-D6DD-42E8-BEBE-C8BEC73305BD}" destId="{81D66026-1C64-4A39-8EEF-5C8EB5E36FD1}" srcOrd="1" destOrd="0" presId="urn:microsoft.com/office/officeart/2005/8/layout/list1"/>
    <dgm:cxn modelId="{FEDE0C20-6DC1-4885-9E1E-3027E8933F97}" type="presOf" srcId="{AB6FBCCB-8C61-4F95-AD27-225B5DA89DBF}" destId="{D72875DD-6E58-4869-9D70-B1B8AEE16A70}" srcOrd="0" destOrd="0" presId="urn:microsoft.com/office/officeart/2005/8/layout/list1"/>
    <dgm:cxn modelId="{193AF827-A912-48D5-87B8-150605EE1011}" type="presOf" srcId="{04B4D857-2869-4D2D-AB70-F214564162B1}" destId="{E6D15FE5-4908-4293-90C5-F8087006A1CC}" srcOrd="0" destOrd="0" presId="urn:microsoft.com/office/officeart/2005/8/layout/list1"/>
    <dgm:cxn modelId="{05BE0A29-0194-41B5-A8CA-775FEA23A1B0}" srcId="{B177377D-28DC-49A2-A1B4-F0B805B44AA9}" destId="{04B4D857-2869-4D2D-AB70-F214564162B1}" srcOrd="4" destOrd="0" parTransId="{6B671316-2335-4207-9B46-6FD8BB7A67C8}" sibTransId="{E0E10965-600B-4787-BEC6-C6D662C7AA56}"/>
    <dgm:cxn modelId="{38F7EB2A-AE43-41B0-A326-36C2586FB967}" srcId="{B177377D-28DC-49A2-A1B4-F0B805B44AA9}" destId="{AB6FBCCB-8C61-4F95-AD27-225B5DA89DBF}" srcOrd="1" destOrd="0" parTransId="{F9D54320-94C3-4F72-9AE3-973CC7F297AC}" sibTransId="{467E0AA7-D72D-41C8-B821-07B70C0B0B45}"/>
    <dgm:cxn modelId="{1DE26031-CFE1-4EDE-A6C4-45D3A16160A1}" srcId="{B177377D-28DC-49A2-A1B4-F0B805B44AA9}" destId="{C677F6E6-50CC-4CA1-A0A8-B9B6E121DA66}" srcOrd="5" destOrd="0" parTransId="{5DF77AD7-DC26-4C76-B8FE-EFF1BD4F3C67}" sibTransId="{FA49279D-789B-451D-820B-B99419858498}"/>
    <dgm:cxn modelId="{0BAF7D36-7FCC-4B12-ACEF-5F2D357E48D8}" type="presOf" srcId="{F8899830-5E1E-4AF3-BC4F-C3BC44DCDF54}" destId="{BF9AD25D-FEB1-4981-A381-E376C18ACC0E}" srcOrd="1" destOrd="0" presId="urn:microsoft.com/office/officeart/2005/8/layout/list1"/>
    <dgm:cxn modelId="{9B2DB03D-041D-415A-ABCF-7DA38D6B7E5F}" srcId="{B177377D-28DC-49A2-A1B4-F0B805B44AA9}" destId="{3DBD4C3F-D6DD-42E8-BEBE-C8BEC73305BD}" srcOrd="3" destOrd="0" parTransId="{AF1EB44D-27D8-43B1-BE00-70CB22CAF31A}" sibTransId="{DE6B659C-13D2-4F8D-B9D2-065EB5B4FD68}"/>
    <dgm:cxn modelId="{18BD345F-F6CB-4CD6-A279-7431D6183E86}" type="presOf" srcId="{AB6FBCCB-8C61-4F95-AD27-225B5DA89DBF}" destId="{669C8BF2-6C68-4F21-B792-BDE3D21F4DAB}" srcOrd="1" destOrd="0" presId="urn:microsoft.com/office/officeart/2005/8/layout/list1"/>
    <dgm:cxn modelId="{4AABC364-E025-412A-BA6A-C677EE2343A7}" type="presOf" srcId="{8A814CFA-6AFE-46B8-AE19-583B875CC360}" destId="{1D54EED7-4483-4E98-B9C5-994ECF4E1840}" srcOrd="1" destOrd="0" presId="urn:microsoft.com/office/officeart/2005/8/layout/list1"/>
    <dgm:cxn modelId="{A3FA0F48-EA07-453B-8EF6-0F4C2B1E71E2}" type="presOf" srcId="{B177377D-28DC-49A2-A1B4-F0B805B44AA9}" destId="{EA250C0F-21DA-4E5A-BF37-47A29FF3314F}" srcOrd="0" destOrd="0" presId="urn:microsoft.com/office/officeart/2005/8/layout/list1"/>
    <dgm:cxn modelId="{3437C550-102F-4A91-8AA2-550B37CD1F69}" srcId="{B177377D-28DC-49A2-A1B4-F0B805B44AA9}" destId="{F8899830-5E1E-4AF3-BC4F-C3BC44DCDF54}" srcOrd="0" destOrd="0" parTransId="{90B8CB9C-CB4F-44DB-9387-9BF99CA4C644}" sibTransId="{579D570D-A9C7-4AB4-ABFC-3B45712AEC35}"/>
    <dgm:cxn modelId="{00C505B0-F0A6-4602-9D24-5D9325E43FF8}" type="presOf" srcId="{C677F6E6-50CC-4CA1-A0A8-B9B6E121DA66}" destId="{490A84D0-B984-46DB-9B17-07573E421D9F}" srcOrd="1" destOrd="0" presId="urn:microsoft.com/office/officeart/2005/8/layout/list1"/>
    <dgm:cxn modelId="{17898CC1-12E6-4809-938F-066774D0EA28}" type="presOf" srcId="{04B4D857-2869-4D2D-AB70-F214564162B1}" destId="{E2FFBC30-5779-461F-A3B9-4DF847EDEEC5}" srcOrd="1" destOrd="0" presId="urn:microsoft.com/office/officeart/2005/8/layout/list1"/>
    <dgm:cxn modelId="{9CBC17D7-473B-4695-A3DF-5E71A26139DA}" type="presOf" srcId="{C677F6E6-50CC-4CA1-A0A8-B9B6E121DA66}" destId="{71F48569-1948-45BB-A41D-0A1415509419}" srcOrd="0" destOrd="0" presId="urn:microsoft.com/office/officeart/2005/8/layout/list1"/>
    <dgm:cxn modelId="{465412DB-0E7C-46A9-9691-28B4D38F21CF}" type="presOf" srcId="{3DBD4C3F-D6DD-42E8-BEBE-C8BEC73305BD}" destId="{2BE2DF87-50B3-4155-A036-7445C079EF04}" srcOrd="0" destOrd="0" presId="urn:microsoft.com/office/officeart/2005/8/layout/list1"/>
    <dgm:cxn modelId="{4E7302E7-F04F-4C19-9258-21E3BDCC49A8}" type="presOf" srcId="{8A814CFA-6AFE-46B8-AE19-583B875CC360}" destId="{C86DC1A8-26D7-48EC-8545-E145FAA6B2E9}" srcOrd="0" destOrd="0" presId="urn:microsoft.com/office/officeart/2005/8/layout/list1"/>
    <dgm:cxn modelId="{1F79DDFB-2171-4281-8384-D40DD384EC5F}" type="presOf" srcId="{F8899830-5E1E-4AF3-BC4F-C3BC44DCDF54}" destId="{103A76F1-72BB-4BA4-978B-57A2BC9D2632}" srcOrd="0" destOrd="0" presId="urn:microsoft.com/office/officeart/2005/8/layout/list1"/>
    <dgm:cxn modelId="{B6F2A13E-51F4-4369-8950-7EC97FFFF782}" type="presParOf" srcId="{EA250C0F-21DA-4E5A-BF37-47A29FF3314F}" destId="{416E15B3-EBE0-4CB1-B344-8172BEFB65DB}" srcOrd="0" destOrd="0" presId="urn:microsoft.com/office/officeart/2005/8/layout/list1"/>
    <dgm:cxn modelId="{DC697393-78FA-4603-B678-67C794F9D4F0}" type="presParOf" srcId="{416E15B3-EBE0-4CB1-B344-8172BEFB65DB}" destId="{103A76F1-72BB-4BA4-978B-57A2BC9D2632}" srcOrd="0" destOrd="0" presId="urn:microsoft.com/office/officeart/2005/8/layout/list1"/>
    <dgm:cxn modelId="{3EC1A94E-4E2E-451D-A8B1-6C4EB7221507}" type="presParOf" srcId="{416E15B3-EBE0-4CB1-B344-8172BEFB65DB}" destId="{BF9AD25D-FEB1-4981-A381-E376C18ACC0E}" srcOrd="1" destOrd="0" presId="urn:microsoft.com/office/officeart/2005/8/layout/list1"/>
    <dgm:cxn modelId="{105CBECE-FFE8-4E24-8445-E1240668249C}" type="presParOf" srcId="{EA250C0F-21DA-4E5A-BF37-47A29FF3314F}" destId="{01033950-5E58-4AA1-82AD-7CF686558CD7}" srcOrd="1" destOrd="0" presId="urn:microsoft.com/office/officeart/2005/8/layout/list1"/>
    <dgm:cxn modelId="{198BD431-5E46-42A6-8922-D6DD2DA2FA52}" type="presParOf" srcId="{EA250C0F-21DA-4E5A-BF37-47A29FF3314F}" destId="{90152207-B561-4D2C-A302-54A598FD0DA7}" srcOrd="2" destOrd="0" presId="urn:microsoft.com/office/officeart/2005/8/layout/list1"/>
    <dgm:cxn modelId="{B7A470DB-E0C9-4428-AE39-36A5242BC27C}" type="presParOf" srcId="{EA250C0F-21DA-4E5A-BF37-47A29FF3314F}" destId="{1E179486-9279-4F3F-9D87-23B90BCF328B}" srcOrd="3" destOrd="0" presId="urn:microsoft.com/office/officeart/2005/8/layout/list1"/>
    <dgm:cxn modelId="{3F33D756-CE42-4042-89C5-43C4415369A2}" type="presParOf" srcId="{EA250C0F-21DA-4E5A-BF37-47A29FF3314F}" destId="{3F06B86B-4D71-45F7-9CC9-DD285E190B7F}" srcOrd="4" destOrd="0" presId="urn:microsoft.com/office/officeart/2005/8/layout/list1"/>
    <dgm:cxn modelId="{FF980B6F-16EB-4C5F-8ABD-5DE7B77AE85C}" type="presParOf" srcId="{3F06B86B-4D71-45F7-9CC9-DD285E190B7F}" destId="{D72875DD-6E58-4869-9D70-B1B8AEE16A70}" srcOrd="0" destOrd="0" presId="urn:microsoft.com/office/officeart/2005/8/layout/list1"/>
    <dgm:cxn modelId="{BA516B38-0EAD-4B2A-9E89-1B908E6132E4}" type="presParOf" srcId="{3F06B86B-4D71-45F7-9CC9-DD285E190B7F}" destId="{669C8BF2-6C68-4F21-B792-BDE3D21F4DAB}" srcOrd="1" destOrd="0" presId="urn:microsoft.com/office/officeart/2005/8/layout/list1"/>
    <dgm:cxn modelId="{03627C35-4654-4D95-B684-6BA76763C81B}" type="presParOf" srcId="{EA250C0F-21DA-4E5A-BF37-47A29FF3314F}" destId="{D798EFFD-54F1-4C29-878C-C8FB891607F8}" srcOrd="5" destOrd="0" presId="urn:microsoft.com/office/officeart/2005/8/layout/list1"/>
    <dgm:cxn modelId="{B9D4CE30-881C-4D42-A332-BABBE5750CC2}" type="presParOf" srcId="{EA250C0F-21DA-4E5A-BF37-47A29FF3314F}" destId="{9506C7DB-533A-4F34-B782-24C3E5D436F2}" srcOrd="6" destOrd="0" presId="urn:microsoft.com/office/officeart/2005/8/layout/list1"/>
    <dgm:cxn modelId="{53A4C09F-85BA-4BF3-A72D-2995CAFB6733}" type="presParOf" srcId="{EA250C0F-21DA-4E5A-BF37-47A29FF3314F}" destId="{C73CD06C-6542-4F21-9C78-A2053204227F}" srcOrd="7" destOrd="0" presId="urn:microsoft.com/office/officeart/2005/8/layout/list1"/>
    <dgm:cxn modelId="{C696D418-5CF9-4094-AF28-27B22AE88C04}" type="presParOf" srcId="{EA250C0F-21DA-4E5A-BF37-47A29FF3314F}" destId="{BB3077E2-C907-4654-86B8-39CA7F3BD521}" srcOrd="8" destOrd="0" presId="urn:microsoft.com/office/officeart/2005/8/layout/list1"/>
    <dgm:cxn modelId="{91C8E875-CE1D-4CEB-9686-089627E3C708}" type="presParOf" srcId="{BB3077E2-C907-4654-86B8-39CA7F3BD521}" destId="{C86DC1A8-26D7-48EC-8545-E145FAA6B2E9}" srcOrd="0" destOrd="0" presId="urn:microsoft.com/office/officeart/2005/8/layout/list1"/>
    <dgm:cxn modelId="{03086170-8D90-41B7-B0AF-F8C8BD3040E7}" type="presParOf" srcId="{BB3077E2-C907-4654-86B8-39CA7F3BD521}" destId="{1D54EED7-4483-4E98-B9C5-994ECF4E1840}" srcOrd="1" destOrd="0" presId="urn:microsoft.com/office/officeart/2005/8/layout/list1"/>
    <dgm:cxn modelId="{71C6EF8E-7221-4B6D-AB8C-9A13B0A1849D}" type="presParOf" srcId="{EA250C0F-21DA-4E5A-BF37-47A29FF3314F}" destId="{64319F17-19E6-4BF3-ADE8-DBECA2BE4B19}" srcOrd="9" destOrd="0" presId="urn:microsoft.com/office/officeart/2005/8/layout/list1"/>
    <dgm:cxn modelId="{0173A07B-F481-4813-B7D0-7A50673D2B43}" type="presParOf" srcId="{EA250C0F-21DA-4E5A-BF37-47A29FF3314F}" destId="{451F455A-C1B1-4202-BD09-7B70454E7088}" srcOrd="10" destOrd="0" presId="urn:microsoft.com/office/officeart/2005/8/layout/list1"/>
    <dgm:cxn modelId="{C06F8156-B5E5-44D3-B0F4-C951D2EF9EBD}" type="presParOf" srcId="{EA250C0F-21DA-4E5A-BF37-47A29FF3314F}" destId="{4F2E43C8-B3E7-4963-8EAC-F99FD0868F2B}" srcOrd="11" destOrd="0" presId="urn:microsoft.com/office/officeart/2005/8/layout/list1"/>
    <dgm:cxn modelId="{B1B7C394-6707-4950-8C29-C9646900AC34}" type="presParOf" srcId="{EA250C0F-21DA-4E5A-BF37-47A29FF3314F}" destId="{4CB31912-855D-4558-9FC8-71000D02610A}" srcOrd="12" destOrd="0" presId="urn:microsoft.com/office/officeart/2005/8/layout/list1"/>
    <dgm:cxn modelId="{33E7A481-7890-4290-B7CB-6830E547C68B}" type="presParOf" srcId="{4CB31912-855D-4558-9FC8-71000D02610A}" destId="{2BE2DF87-50B3-4155-A036-7445C079EF04}" srcOrd="0" destOrd="0" presId="urn:microsoft.com/office/officeart/2005/8/layout/list1"/>
    <dgm:cxn modelId="{AA1EA793-D08F-4BE8-B99F-545F064B4E89}" type="presParOf" srcId="{4CB31912-855D-4558-9FC8-71000D02610A}" destId="{81D66026-1C64-4A39-8EEF-5C8EB5E36FD1}" srcOrd="1" destOrd="0" presId="urn:microsoft.com/office/officeart/2005/8/layout/list1"/>
    <dgm:cxn modelId="{41E995A8-8EF3-4E22-87B9-9B75920B9395}" type="presParOf" srcId="{EA250C0F-21DA-4E5A-BF37-47A29FF3314F}" destId="{47DB1CC8-FB73-4A0B-856C-F2FD19EE27B4}" srcOrd="13" destOrd="0" presId="urn:microsoft.com/office/officeart/2005/8/layout/list1"/>
    <dgm:cxn modelId="{10DAF71B-9B30-4F6C-90F3-1AFD40927E10}" type="presParOf" srcId="{EA250C0F-21DA-4E5A-BF37-47A29FF3314F}" destId="{165558FD-4090-4598-AC9B-80BFCD48B59A}" srcOrd="14" destOrd="0" presId="urn:microsoft.com/office/officeart/2005/8/layout/list1"/>
    <dgm:cxn modelId="{D10F4332-D765-4A0F-B387-E9D93D7577ED}" type="presParOf" srcId="{EA250C0F-21DA-4E5A-BF37-47A29FF3314F}" destId="{70856C87-5EBE-455B-A787-BFFF4E7FCA1D}" srcOrd="15" destOrd="0" presId="urn:microsoft.com/office/officeart/2005/8/layout/list1"/>
    <dgm:cxn modelId="{AEA9249D-2EB1-44DE-AA33-AF36D4DA2DE3}" type="presParOf" srcId="{EA250C0F-21DA-4E5A-BF37-47A29FF3314F}" destId="{D5896E36-75D4-437A-8599-699574920306}" srcOrd="16" destOrd="0" presId="urn:microsoft.com/office/officeart/2005/8/layout/list1"/>
    <dgm:cxn modelId="{E146FC4A-64EF-42A5-8192-2EDEDB3178D7}" type="presParOf" srcId="{D5896E36-75D4-437A-8599-699574920306}" destId="{E6D15FE5-4908-4293-90C5-F8087006A1CC}" srcOrd="0" destOrd="0" presId="urn:microsoft.com/office/officeart/2005/8/layout/list1"/>
    <dgm:cxn modelId="{52BA81DC-2170-42DF-9C18-7802B586D1B4}" type="presParOf" srcId="{D5896E36-75D4-437A-8599-699574920306}" destId="{E2FFBC30-5779-461F-A3B9-4DF847EDEEC5}" srcOrd="1" destOrd="0" presId="urn:microsoft.com/office/officeart/2005/8/layout/list1"/>
    <dgm:cxn modelId="{024E944A-0A26-45DB-907C-462E69202070}" type="presParOf" srcId="{EA250C0F-21DA-4E5A-BF37-47A29FF3314F}" destId="{14A339E3-A706-451D-A07C-98B462FAF2C0}" srcOrd="17" destOrd="0" presId="urn:microsoft.com/office/officeart/2005/8/layout/list1"/>
    <dgm:cxn modelId="{3C5540CA-77C4-4E32-9570-DCADA8AAA056}" type="presParOf" srcId="{EA250C0F-21DA-4E5A-BF37-47A29FF3314F}" destId="{41430A24-30BC-4E6A-A6C8-358E809AC471}" srcOrd="18" destOrd="0" presId="urn:microsoft.com/office/officeart/2005/8/layout/list1"/>
    <dgm:cxn modelId="{980B0348-7FF1-4616-9237-1D1E57C74986}" type="presParOf" srcId="{EA250C0F-21DA-4E5A-BF37-47A29FF3314F}" destId="{A9363AB9-1E84-4CE0-9A39-5981AE98AB49}" srcOrd="19" destOrd="0" presId="urn:microsoft.com/office/officeart/2005/8/layout/list1"/>
    <dgm:cxn modelId="{72C78019-3F83-4D56-84FE-CDA9C4B037B3}" type="presParOf" srcId="{EA250C0F-21DA-4E5A-BF37-47A29FF3314F}" destId="{8E457121-4580-4A42-9808-A518D044EB35}" srcOrd="20" destOrd="0" presId="urn:microsoft.com/office/officeart/2005/8/layout/list1"/>
    <dgm:cxn modelId="{5C924D5C-3491-4D96-BF16-7ABC08BFF3EF}" type="presParOf" srcId="{8E457121-4580-4A42-9808-A518D044EB35}" destId="{71F48569-1948-45BB-A41D-0A1415509419}" srcOrd="0" destOrd="0" presId="urn:microsoft.com/office/officeart/2005/8/layout/list1"/>
    <dgm:cxn modelId="{DBC8CC73-B8E0-4DEE-8FD6-0097ABCECAF8}" type="presParOf" srcId="{8E457121-4580-4A42-9808-A518D044EB35}" destId="{490A84D0-B984-46DB-9B17-07573E421D9F}" srcOrd="1" destOrd="0" presId="urn:microsoft.com/office/officeart/2005/8/layout/list1"/>
    <dgm:cxn modelId="{850C82B6-6F00-4CF5-8629-DC74193922D6}" type="presParOf" srcId="{EA250C0F-21DA-4E5A-BF37-47A29FF3314F}" destId="{FF789C21-496C-491E-B948-C7BEF6253D63}" srcOrd="21" destOrd="0" presId="urn:microsoft.com/office/officeart/2005/8/layout/list1"/>
    <dgm:cxn modelId="{C4B1EA1C-B07F-464A-952C-F295E98EF432}" type="presParOf" srcId="{EA250C0F-21DA-4E5A-BF37-47A29FF3314F}" destId="{3E52F544-E5DB-43B9-94D0-D386CB9816B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F522F4-FBBC-42E8-8512-A33C59FE506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R"/>
        </a:p>
      </dgm:t>
    </dgm:pt>
    <dgm:pt modelId="{27054629-F95A-4420-828C-8CDA1E1C4BEE}">
      <dgm:prSet phldrT="[Texto]" phldr="0"/>
      <dgm:spPr/>
      <dgm:t>
        <a:bodyPr/>
        <a:lstStyle/>
        <a:p>
          <a:r>
            <a:rPr lang="es-MX" dirty="0"/>
            <a:t>Mayor participación femenina  en liderazgo.</a:t>
          </a:r>
          <a:endParaRPr lang="es-CR" dirty="0"/>
        </a:p>
      </dgm:t>
    </dgm:pt>
    <dgm:pt modelId="{B8DFA702-8913-4014-81A8-9F6A467197D3}" type="parTrans" cxnId="{285F7917-9EE4-4CDF-98FA-5413816A6059}">
      <dgm:prSet/>
      <dgm:spPr/>
      <dgm:t>
        <a:bodyPr/>
        <a:lstStyle/>
        <a:p>
          <a:endParaRPr lang="es-CR"/>
        </a:p>
      </dgm:t>
    </dgm:pt>
    <dgm:pt modelId="{40033C76-E4B6-4CB1-86A8-ABF218E4DCE0}" type="sibTrans" cxnId="{285F7917-9EE4-4CDF-98FA-5413816A6059}">
      <dgm:prSet/>
      <dgm:spPr/>
      <dgm:t>
        <a:bodyPr/>
        <a:lstStyle/>
        <a:p>
          <a:endParaRPr lang="es-CR"/>
        </a:p>
      </dgm:t>
    </dgm:pt>
    <dgm:pt modelId="{9EA70B57-40B1-42EF-9CCE-18A289DD9F27}">
      <dgm:prSet phldrT="[Texto]" phldr="0"/>
      <dgm:spPr/>
      <dgm:t>
        <a:bodyPr/>
        <a:lstStyle/>
        <a:p>
          <a:r>
            <a:rPr lang="es-MX" dirty="0"/>
            <a:t>Reducción de brechas </a:t>
          </a:r>
          <a:endParaRPr lang="es-CR" dirty="0"/>
        </a:p>
      </dgm:t>
    </dgm:pt>
    <dgm:pt modelId="{F0E7BE40-0976-4201-B4B0-574A6390315A}" type="parTrans" cxnId="{5AE623EE-B3BF-4102-B760-EE94A63C0889}">
      <dgm:prSet/>
      <dgm:spPr/>
      <dgm:t>
        <a:bodyPr/>
        <a:lstStyle/>
        <a:p>
          <a:endParaRPr lang="es-CR"/>
        </a:p>
      </dgm:t>
    </dgm:pt>
    <dgm:pt modelId="{79B047A5-57A5-4ADD-BA5E-156EEB1DADE5}" type="sibTrans" cxnId="{5AE623EE-B3BF-4102-B760-EE94A63C0889}">
      <dgm:prSet/>
      <dgm:spPr/>
      <dgm:t>
        <a:bodyPr/>
        <a:lstStyle/>
        <a:p>
          <a:endParaRPr lang="es-CR"/>
        </a:p>
      </dgm:t>
    </dgm:pt>
    <dgm:pt modelId="{56A40D9F-4F1C-4944-BF05-AF07486FE773}">
      <dgm:prSet phldrT="[Texto]" phldr="0"/>
      <dgm:spPr/>
      <dgm:t>
        <a:bodyPr/>
        <a:lstStyle/>
        <a:p>
          <a:r>
            <a:rPr lang="es-MX" dirty="0"/>
            <a:t>Mejor clima organizacional </a:t>
          </a:r>
          <a:endParaRPr lang="es-CR" dirty="0"/>
        </a:p>
      </dgm:t>
    </dgm:pt>
    <dgm:pt modelId="{A552B643-53A4-4234-92F2-171C61FB5AE9}" type="parTrans" cxnId="{D742575D-293C-4A20-B315-0C4BCA16D698}">
      <dgm:prSet/>
      <dgm:spPr/>
      <dgm:t>
        <a:bodyPr/>
        <a:lstStyle/>
        <a:p>
          <a:endParaRPr lang="es-CR"/>
        </a:p>
      </dgm:t>
    </dgm:pt>
    <dgm:pt modelId="{DD25E5B2-A6AD-43DA-B18F-20951C68C12F}" type="sibTrans" cxnId="{D742575D-293C-4A20-B315-0C4BCA16D698}">
      <dgm:prSet/>
      <dgm:spPr/>
      <dgm:t>
        <a:bodyPr/>
        <a:lstStyle/>
        <a:p>
          <a:endParaRPr lang="es-CR"/>
        </a:p>
      </dgm:t>
    </dgm:pt>
    <dgm:pt modelId="{26BF8E5A-55D8-46E3-89E7-01D7F1716295}">
      <dgm:prSet phldrT="[Texto]" phldr="0"/>
      <dgm:spPr/>
      <dgm:t>
        <a:bodyPr/>
        <a:lstStyle/>
        <a:p>
          <a:r>
            <a:rPr lang="es-MX" dirty="0"/>
            <a:t>Fortalecimiento institucional</a:t>
          </a:r>
          <a:endParaRPr lang="es-CR" dirty="0"/>
        </a:p>
      </dgm:t>
    </dgm:pt>
    <dgm:pt modelId="{004E4D4D-6E4E-4262-B32B-CEF9284A4DEB}" type="parTrans" cxnId="{1812FDE2-FF3B-4BD9-A236-C37181BF041E}">
      <dgm:prSet/>
      <dgm:spPr/>
      <dgm:t>
        <a:bodyPr/>
        <a:lstStyle/>
        <a:p>
          <a:endParaRPr lang="es-CR"/>
        </a:p>
      </dgm:t>
    </dgm:pt>
    <dgm:pt modelId="{0089C291-285B-4581-9ECB-1607DA69F255}" type="sibTrans" cxnId="{1812FDE2-FF3B-4BD9-A236-C37181BF041E}">
      <dgm:prSet/>
      <dgm:spPr/>
      <dgm:t>
        <a:bodyPr/>
        <a:lstStyle/>
        <a:p>
          <a:endParaRPr lang="es-CR"/>
        </a:p>
      </dgm:t>
    </dgm:pt>
    <dgm:pt modelId="{7815855A-15A7-44F7-9E3E-B689C0D0FE2F}" type="pres">
      <dgm:prSet presAssocID="{1AF522F4-FBBC-42E8-8512-A33C59FE506D}" presName="diagram" presStyleCnt="0">
        <dgm:presLayoutVars>
          <dgm:dir/>
          <dgm:resizeHandles val="exact"/>
        </dgm:presLayoutVars>
      </dgm:prSet>
      <dgm:spPr/>
    </dgm:pt>
    <dgm:pt modelId="{2574487B-C3B0-4CE8-A6E9-678CFC15F97F}" type="pres">
      <dgm:prSet presAssocID="{27054629-F95A-4420-828C-8CDA1E1C4BEE}" presName="node" presStyleLbl="node1" presStyleIdx="0" presStyleCnt="4">
        <dgm:presLayoutVars>
          <dgm:bulletEnabled val="1"/>
        </dgm:presLayoutVars>
      </dgm:prSet>
      <dgm:spPr/>
    </dgm:pt>
    <dgm:pt modelId="{E5413CFC-C864-4A7D-A810-F50649ED3FC7}" type="pres">
      <dgm:prSet presAssocID="{40033C76-E4B6-4CB1-86A8-ABF218E4DCE0}" presName="sibTrans" presStyleCnt="0"/>
      <dgm:spPr/>
    </dgm:pt>
    <dgm:pt modelId="{95C59629-26D5-43E4-8B2F-CC9EAB73EF5C}" type="pres">
      <dgm:prSet presAssocID="{9EA70B57-40B1-42EF-9CCE-18A289DD9F27}" presName="node" presStyleLbl="node1" presStyleIdx="1" presStyleCnt="4">
        <dgm:presLayoutVars>
          <dgm:bulletEnabled val="1"/>
        </dgm:presLayoutVars>
      </dgm:prSet>
      <dgm:spPr/>
    </dgm:pt>
    <dgm:pt modelId="{B17FDB6B-1BC9-45C7-82C5-A37E70B7A8B1}" type="pres">
      <dgm:prSet presAssocID="{79B047A5-57A5-4ADD-BA5E-156EEB1DADE5}" presName="sibTrans" presStyleCnt="0"/>
      <dgm:spPr/>
    </dgm:pt>
    <dgm:pt modelId="{7D81F8FF-9EA9-4B8B-B2B5-8FAAD8B17324}" type="pres">
      <dgm:prSet presAssocID="{56A40D9F-4F1C-4944-BF05-AF07486FE773}" presName="node" presStyleLbl="node1" presStyleIdx="2" presStyleCnt="4">
        <dgm:presLayoutVars>
          <dgm:bulletEnabled val="1"/>
        </dgm:presLayoutVars>
      </dgm:prSet>
      <dgm:spPr/>
    </dgm:pt>
    <dgm:pt modelId="{33644425-E995-4A20-BD85-5455C00D7495}" type="pres">
      <dgm:prSet presAssocID="{DD25E5B2-A6AD-43DA-B18F-20951C68C12F}" presName="sibTrans" presStyleCnt="0"/>
      <dgm:spPr/>
    </dgm:pt>
    <dgm:pt modelId="{1D3055EA-2337-4772-9C69-BDE06B5493B1}" type="pres">
      <dgm:prSet presAssocID="{26BF8E5A-55D8-46E3-89E7-01D7F1716295}" presName="node" presStyleLbl="node1" presStyleIdx="3" presStyleCnt="4">
        <dgm:presLayoutVars>
          <dgm:bulletEnabled val="1"/>
        </dgm:presLayoutVars>
      </dgm:prSet>
      <dgm:spPr/>
    </dgm:pt>
  </dgm:ptLst>
  <dgm:cxnLst>
    <dgm:cxn modelId="{285F7917-9EE4-4CDF-98FA-5413816A6059}" srcId="{1AF522F4-FBBC-42E8-8512-A33C59FE506D}" destId="{27054629-F95A-4420-828C-8CDA1E1C4BEE}" srcOrd="0" destOrd="0" parTransId="{B8DFA702-8913-4014-81A8-9F6A467197D3}" sibTransId="{40033C76-E4B6-4CB1-86A8-ABF218E4DCE0}"/>
    <dgm:cxn modelId="{9966203B-87F4-4EC3-A09F-FF249FDD7FDE}" type="presOf" srcId="{56A40D9F-4F1C-4944-BF05-AF07486FE773}" destId="{7D81F8FF-9EA9-4B8B-B2B5-8FAAD8B17324}" srcOrd="0" destOrd="0" presId="urn:microsoft.com/office/officeart/2005/8/layout/default"/>
    <dgm:cxn modelId="{D742575D-293C-4A20-B315-0C4BCA16D698}" srcId="{1AF522F4-FBBC-42E8-8512-A33C59FE506D}" destId="{56A40D9F-4F1C-4944-BF05-AF07486FE773}" srcOrd="2" destOrd="0" parTransId="{A552B643-53A4-4234-92F2-171C61FB5AE9}" sibTransId="{DD25E5B2-A6AD-43DA-B18F-20951C68C12F}"/>
    <dgm:cxn modelId="{E6A9F572-AC4E-4CFD-91B0-77E6515BC89D}" type="presOf" srcId="{9EA70B57-40B1-42EF-9CCE-18A289DD9F27}" destId="{95C59629-26D5-43E4-8B2F-CC9EAB73EF5C}" srcOrd="0" destOrd="0" presId="urn:microsoft.com/office/officeart/2005/8/layout/default"/>
    <dgm:cxn modelId="{45B5D87A-D3A4-44B8-99B7-305623ABB472}" type="presOf" srcId="{27054629-F95A-4420-828C-8CDA1E1C4BEE}" destId="{2574487B-C3B0-4CE8-A6E9-678CFC15F97F}" srcOrd="0" destOrd="0" presId="urn:microsoft.com/office/officeart/2005/8/layout/default"/>
    <dgm:cxn modelId="{D8A9C8C0-FCBE-4F0D-9BA8-657D5DFA7815}" type="presOf" srcId="{26BF8E5A-55D8-46E3-89E7-01D7F1716295}" destId="{1D3055EA-2337-4772-9C69-BDE06B5493B1}" srcOrd="0" destOrd="0" presId="urn:microsoft.com/office/officeart/2005/8/layout/default"/>
    <dgm:cxn modelId="{2A75DAC9-2961-47A0-8DE1-D848640F30ED}" type="presOf" srcId="{1AF522F4-FBBC-42E8-8512-A33C59FE506D}" destId="{7815855A-15A7-44F7-9E3E-B689C0D0FE2F}" srcOrd="0" destOrd="0" presId="urn:microsoft.com/office/officeart/2005/8/layout/default"/>
    <dgm:cxn modelId="{1812FDE2-FF3B-4BD9-A236-C37181BF041E}" srcId="{1AF522F4-FBBC-42E8-8512-A33C59FE506D}" destId="{26BF8E5A-55D8-46E3-89E7-01D7F1716295}" srcOrd="3" destOrd="0" parTransId="{004E4D4D-6E4E-4262-B32B-CEF9284A4DEB}" sibTransId="{0089C291-285B-4581-9ECB-1607DA69F255}"/>
    <dgm:cxn modelId="{5AE623EE-B3BF-4102-B760-EE94A63C0889}" srcId="{1AF522F4-FBBC-42E8-8512-A33C59FE506D}" destId="{9EA70B57-40B1-42EF-9CCE-18A289DD9F27}" srcOrd="1" destOrd="0" parTransId="{F0E7BE40-0976-4201-B4B0-574A6390315A}" sibTransId="{79B047A5-57A5-4ADD-BA5E-156EEB1DADE5}"/>
    <dgm:cxn modelId="{A692FA83-3FDB-421A-B515-8B5C4F8D736B}" type="presParOf" srcId="{7815855A-15A7-44F7-9E3E-B689C0D0FE2F}" destId="{2574487B-C3B0-4CE8-A6E9-678CFC15F97F}" srcOrd="0" destOrd="0" presId="urn:microsoft.com/office/officeart/2005/8/layout/default"/>
    <dgm:cxn modelId="{45C00670-BEF6-4D4A-8C8D-56591C99D9FD}" type="presParOf" srcId="{7815855A-15A7-44F7-9E3E-B689C0D0FE2F}" destId="{E5413CFC-C864-4A7D-A810-F50649ED3FC7}" srcOrd="1" destOrd="0" presId="urn:microsoft.com/office/officeart/2005/8/layout/default"/>
    <dgm:cxn modelId="{5E8A2DF1-C128-47D6-BE5B-12129287808A}" type="presParOf" srcId="{7815855A-15A7-44F7-9E3E-B689C0D0FE2F}" destId="{95C59629-26D5-43E4-8B2F-CC9EAB73EF5C}" srcOrd="2" destOrd="0" presId="urn:microsoft.com/office/officeart/2005/8/layout/default"/>
    <dgm:cxn modelId="{4C464AA3-8643-468B-BA4E-1B771BC4B999}" type="presParOf" srcId="{7815855A-15A7-44F7-9E3E-B689C0D0FE2F}" destId="{B17FDB6B-1BC9-45C7-82C5-A37E70B7A8B1}" srcOrd="3" destOrd="0" presId="urn:microsoft.com/office/officeart/2005/8/layout/default"/>
    <dgm:cxn modelId="{CBD03C2D-B694-4841-8A55-F43F13307085}" type="presParOf" srcId="{7815855A-15A7-44F7-9E3E-B689C0D0FE2F}" destId="{7D81F8FF-9EA9-4B8B-B2B5-8FAAD8B17324}" srcOrd="4" destOrd="0" presId="urn:microsoft.com/office/officeart/2005/8/layout/default"/>
    <dgm:cxn modelId="{0655382B-DC23-412A-A5C4-91B589C801B2}" type="presParOf" srcId="{7815855A-15A7-44F7-9E3E-B689C0D0FE2F}" destId="{33644425-E995-4A20-BD85-5455C00D7495}" srcOrd="5" destOrd="0" presId="urn:microsoft.com/office/officeart/2005/8/layout/default"/>
    <dgm:cxn modelId="{D6C173F6-9180-4984-A33C-9525B5DF365D}" type="presParOf" srcId="{7815855A-15A7-44F7-9E3E-B689C0D0FE2F}" destId="{1D3055EA-2337-4772-9C69-BDE06B5493B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52207-B561-4D2C-A302-54A598FD0DA7}">
      <dsp:nvSpPr>
        <dsp:cNvPr id="0" name=""/>
        <dsp:cNvSpPr/>
      </dsp:nvSpPr>
      <dsp:spPr>
        <a:xfrm>
          <a:off x="0" y="0"/>
          <a:ext cx="16247533" cy="108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AD25D-FEB1-4981-A381-E376C18ACC0E}">
      <dsp:nvSpPr>
        <dsp:cNvPr id="0" name=""/>
        <dsp:cNvSpPr/>
      </dsp:nvSpPr>
      <dsp:spPr>
        <a:xfrm>
          <a:off x="730334" y="169974"/>
          <a:ext cx="11373273" cy="1269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883" tIns="0" rIns="429883" bIns="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800" kern="1200" dirty="0"/>
            <a:t>1. </a:t>
          </a:r>
          <a:r>
            <a:rPr lang="es-MX" sz="4400" kern="1200" dirty="0"/>
            <a:t>Liderazgo y toma de decisiones</a:t>
          </a:r>
          <a:r>
            <a:rPr lang="es-MX" sz="5800" kern="1200" dirty="0"/>
            <a:t>. </a:t>
          </a:r>
          <a:endParaRPr lang="es-CR" sz="5800" kern="1200" dirty="0"/>
        </a:p>
      </dsp:txBody>
      <dsp:txXfrm>
        <a:off x="792299" y="231939"/>
        <a:ext cx="11249343" cy="1145430"/>
      </dsp:txXfrm>
    </dsp:sp>
    <dsp:sp modelId="{116CF3D1-1292-44D0-ABA6-A77C8295F05D}">
      <dsp:nvSpPr>
        <dsp:cNvPr id="0" name=""/>
        <dsp:cNvSpPr/>
      </dsp:nvSpPr>
      <dsp:spPr>
        <a:xfrm>
          <a:off x="0" y="2373231"/>
          <a:ext cx="16247533" cy="108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2EA757-1CBD-476D-AAA0-A4BBEC73B4FF}">
      <dsp:nvSpPr>
        <dsp:cNvPr id="0" name=""/>
        <dsp:cNvSpPr/>
      </dsp:nvSpPr>
      <dsp:spPr>
        <a:xfrm>
          <a:off x="812376" y="1992553"/>
          <a:ext cx="11373273" cy="126936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883" tIns="0" rIns="429883" bIns="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6000" kern="1200" dirty="0"/>
            <a:t>2</a:t>
          </a:r>
          <a:r>
            <a:rPr lang="es-MX" sz="4400" kern="1200" dirty="0"/>
            <a:t>. Desarrollo de capacidades. </a:t>
          </a:r>
          <a:endParaRPr lang="es-CR" sz="4400" kern="1200" dirty="0"/>
        </a:p>
      </dsp:txBody>
      <dsp:txXfrm>
        <a:off x="874341" y="2054518"/>
        <a:ext cx="11249343" cy="1145430"/>
      </dsp:txXfrm>
    </dsp:sp>
    <dsp:sp modelId="{FE59B2A9-9DD1-4539-AC30-4BB35BEF04FA}">
      <dsp:nvSpPr>
        <dsp:cNvPr id="0" name=""/>
        <dsp:cNvSpPr/>
      </dsp:nvSpPr>
      <dsp:spPr>
        <a:xfrm>
          <a:off x="0" y="4577713"/>
          <a:ext cx="16247533" cy="108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8649D8-4024-4C4D-B3BF-95A4D1C16D1B}">
      <dsp:nvSpPr>
        <dsp:cNvPr id="0" name=""/>
        <dsp:cNvSpPr/>
      </dsp:nvSpPr>
      <dsp:spPr>
        <a:xfrm>
          <a:off x="812376" y="3943033"/>
          <a:ext cx="11373273" cy="126936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883" tIns="0" rIns="429883" bIns="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400" kern="1200" dirty="0"/>
            <a:t>3. Equidad ocupacional.</a:t>
          </a:r>
          <a:endParaRPr lang="es-CR" sz="4400" kern="1200" dirty="0"/>
        </a:p>
      </dsp:txBody>
      <dsp:txXfrm>
        <a:off x="874341" y="4004998"/>
        <a:ext cx="11249343" cy="1145430"/>
      </dsp:txXfrm>
    </dsp:sp>
    <dsp:sp modelId="{BFADE5C5-E1AF-4B76-80BA-F7884DA46E5C}">
      <dsp:nvSpPr>
        <dsp:cNvPr id="0" name=""/>
        <dsp:cNvSpPr/>
      </dsp:nvSpPr>
      <dsp:spPr>
        <a:xfrm>
          <a:off x="0" y="6528193"/>
          <a:ext cx="16247533" cy="108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653CDD-8117-4CC8-B25B-02BFA54D0D57}">
      <dsp:nvSpPr>
        <dsp:cNvPr id="0" name=""/>
        <dsp:cNvSpPr/>
      </dsp:nvSpPr>
      <dsp:spPr>
        <a:xfrm>
          <a:off x="781132" y="5853795"/>
          <a:ext cx="11373273" cy="12693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883" tIns="0" rIns="429883" bIns="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400" kern="1200" dirty="0"/>
            <a:t>4. Conciliación y corresponsabilidad</a:t>
          </a:r>
          <a:r>
            <a:rPr lang="es-MX" sz="5500" kern="1200" dirty="0"/>
            <a:t>.</a:t>
          </a:r>
          <a:endParaRPr lang="es-CR" sz="5500" kern="1200" dirty="0"/>
        </a:p>
      </dsp:txBody>
      <dsp:txXfrm>
        <a:off x="843097" y="5915760"/>
        <a:ext cx="11249343" cy="11454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52207-B561-4D2C-A302-54A598FD0DA7}">
      <dsp:nvSpPr>
        <dsp:cNvPr id="0" name=""/>
        <dsp:cNvSpPr/>
      </dsp:nvSpPr>
      <dsp:spPr>
        <a:xfrm>
          <a:off x="0" y="424253"/>
          <a:ext cx="1871003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AD25D-FEB1-4981-A381-E376C18ACC0E}">
      <dsp:nvSpPr>
        <dsp:cNvPr id="0" name=""/>
        <dsp:cNvSpPr/>
      </dsp:nvSpPr>
      <dsp:spPr>
        <a:xfrm>
          <a:off x="841025" y="116179"/>
          <a:ext cx="13097021" cy="1092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036" tIns="0" rIns="495036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Programas de mentoría y liderazgo con enfoque de género. </a:t>
          </a:r>
          <a:endParaRPr lang="es-CR" sz="3600" kern="1200" dirty="0">
            <a:solidFill>
              <a:schemeClr val="bg1"/>
            </a:solidFill>
          </a:endParaRPr>
        </a:p>
      </dsp:txBody>
      <dsp:txXfrm>
        <a:off x="894344" y="169498"/>
        <a:ext cx="12990383" cy="985602"/>
      </dsp:txXfrm>
    </dsp:sp>
    <dsp:sp modelId="{9506C7DB-533A-4F34-B782-24C3E5D436F2}">
      <dsp:nvSpPr>
        <dsp:cNvPr id="0" name=""/>
        <dsp:cNvSpPr/>
      </dsp:nvSpPr>
      <dsp:spPr>
        <a:xfrm>
          <a:off x="0" y="2230565"/>
          <a:ext cx="1871003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8BF2-6C68-4F21-B792-BDE3D21F4DAB}">
      <dsp:nvSpPr>
        <dsp:cNvPr id="0" name=""/>
        <dsp:cNvSpPr/>
      </dsp:nvSpPr>
      <dsp:spPr>
        <a:xfrm>
          <a:off x="935501" y="1684445"/>
          <a:ext cx="13097021" cy="1092240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036" tIns="0" rIns="495036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Formación continua y sensibilización institucional. </a:t>
          </a:r>
        </a:p>
      </dsp:txBody>
      <dsp:txXfrm>
        <a:off x="988820" y="1737764"/>
        <a:ext cx="12990383" cy="985602"/>
      </dsp:txXfrm>
    </dsp:sp>
    <dsp:sp modelId="{451F455A-C1B1-4202-BD09-7B70454E7088}">
      <dsp:nvSpPr>
        <dsp:cNvPr id="0" name=""/>
        <dsp:cNvSpPr/>
      </dsp:nvSpPr>
      <dsp:spPr>
        <a:xfrm>
          <a:off x="0" y="3908885"/>
          <a:ext cx="1871003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54EED7-4483-4E98-B9C5-994ECF4E1840}">
      <dsp:nvSpPr>
        <dsp:cNvPr id="0" name=""/>
        <dsp:cNvSpPr/>
      </dsp:nvSpPr>
      <dsp:spPr>
        <a:xfrm>
          <a:off x="935501" y="3362765"/>
          <a:ext cx="13097021" cy="1092240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036" tIns="0" rIns="495036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rPr>
            <a:t>Revisión de procesos de reclutamiento y promoción. </a:t>
          </a:r>
          <a:endParaRPr lang="es-MX" sz="3600" b="0" i="0" u="none" strike="noStrike" kern="1200" baseline="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988820" y="3416084"/>
        <a:ext cx="12990383" cy="985602"/>
      </dsp:txXfrm>
    </dsp:sp>
    <dsp:sp modelId="{165558FD-4090-4598-AC9B-80BFCD48B59A}">
      <dsp:nvSpPr>
        <dsp:cNvPr id="0" name=""/>
        <dsp:cNvSpPr/>
      </dsp:nvSpPr>
      <dsp:spPr>
        <a:xfrm>
          <a:off x="0" y="5587205"/>
          <a:ext cx="1871003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D66026-1C64-4A39-8EEF-5C8EB5E36FD1}">
      <dsp:nvSpPr>
        <dsp:cNvPr id="0" name=""/>
        <dsp:cNvSpPr/>
      </dsp:nvSpPr>
      <dsp:spPr>
        <a:xfrm>
          <a:off x="935501" y="5041085"/>
          <a:ext cx="13097021" cy="1092240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036" tIns="0" rIns="495036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36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Implementación de lenguaje inclusivo. </a:t>
          </a:r>
        </a:p>
      </dsp:txBody>
      <dsp:txXfrm>
        <a:off x="988820" y="5094404"/>
        <a:ext cx="12990383" cy="985602"/>
      </dsp:txXfrm>
    </dsp:sp>
    <dsp:sp modelId="{41430A24-30BC-4E6A-A6C8-358E809AC471}">
      <dsp:nvSpPr>
        <dsp:cNvPr id="0" name=""/>
        <dsp:cNvSpPr/>
      </dsp:nvSpPr>
      <dsp:spPr>
        <a:xfrm>
          <a:off x="0" y="7265525"/>
          <a:ext cx="1871003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FBC30-5779-461F-A3B9-4DF847EDEEC5}">
      <dsp:nvSpPr>
        <dsp:cNvPr id="0" name=""/>
        <dsp:cNvSpPr/>
      </dsp:nvSpPr>
      <dsp:spPr>
        <a:xfrm>
          <a:off x="935501" y="6719405"/>
          <a:ext cx="13097021" cy="1092240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036" tIns="0" rIns="495036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Fortalecimiento de medidas de conciliación (teletrabajo, flexibilidad). </a:t>
          </a:r>
        </a:p>
      </dsp:txBody>
      <dsp:txXfrm>
        <a:off x="988820" y="6772724"/>
        <a:ext cx="12990383" cy="985602"/>
      </dsp:txXfrm>
    </dsp:sp>
    <dsp:sp modelId="{3E52F544-E5DB-43B9-94D0-D386CB9816B5}">
      <dsp:nvSpPr>
        <dsp:cNvPr id="0" name=""/>
        <dsp:cNvSpPr/>
      </dsp:nvSpPr>
      <dsp:spPr>
        <a:xfrm>
          <a:off x="0" y="8943845"/>
          <a:ext cx="1871003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0A84D0-B984-46DB-9B17-07573E421D9F}">
      <dsp:nvSpPr>
        <dsp:cNvPr id="0" name=""/>
        <dsp:cNvSpPr/>
      </dsp:nvSpPr>
      <dsp:spPr>
        <a:xfrm>
          <a:off x="935501" y="8397725"/>
          <a:ext cx="13097021" cy="10922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036" tIns="0" rIns="495036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Incorporación de criterios de género en contrataciones y programas institucionales. </a:t>
          </a:r>
          <a:endParaRPr lang="es-CR" sz="3600" kern="1200" dirty="0">
            <a:solidFill>
              <a:schemeClr val="bg1"/>
            </a:solidFill>
          </a:endParaRPr>
        </a:p>
      </dsp:txBody>
      <dsp:txXfrm>
        <a:off x="988820" y="8451044"/>
        <a:ext cx="12990383" cy="9856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4487B-C3B0-4CE8-A6E9-678CFC15F97F}">
      <dsp:nvSpPr>
        <dsp:cNvPr id="0" name=""/>
        <dsp:cNvSpPr/>
      </dsp:nvSpPr>
      <dsp:spPr>
        <a:xfrm>
          <a:off x="317313" y="2989"/>
          <a:ext cx="6675382" cy="40052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6300" kern="1200" dirty="0"/>
            <a:t>Mayor participación femenina  en liderazgo.</a:t>
          </a:r>
          <a:endParaRPr lang="es-CR" sz="6300" kern="1200" dirty="0"/>
        </a:p>
      </dsp:txBody>
      <dsp:txXfrm>
        <a:off x="317313" y="2989"/>
        <a:ext cx="6675382" cy="4005229"/>
      </dsp:txXfrm>
    </dsp:sp>
    <dsp:sp modelId="{95C59629-26D5-43E4-8B2F-CC9EAB73EF5C}">
      <dsp:nvSpPr>
        <dsp:cNvPr id="0" name=""/>
        <dsp:cNvSpPr/>
      </dsp:nvSpPr>
      <dsp:spPr>
        <a:xfrm>
          <a:off x="7660234" y="2989"/>
          <a:ext cx="6675382" cy="40052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6300" kern="1200" dirty="0"/>
            <a:t>Reducción de brechas </a:t>
          </a:r>
          <a:endParaRPr lang="es-CR" sz="6300" kern="1200" dirty="0"/>
        </a:p>
      </dsp:txBody>
      <dsp:txXfrm>
        <a:off x="7660234" y="2989"/>
        <a:ext cx="6675382" cy="4005229"/>
      </dsp:txXfrm>
    </dsp:sp>
    <dsp:sp modelId="{7D81F8FF-9EA9-4B8B-B2B5-8FAAD8B17324}">
      <dsp:nvSpPr>
        <dsp:cNvPr id="0" name=""/>
        <dsp:cNvSpPr/>
      </dsp:nvSpPr>
      <dsp:spPr>
        <a:xfrm>
          <a:off x="317313" y="4675757"/>
          <a:ext cx="6675382" cy="40052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6300" kern="1200" dirty="0"/>
            <a:t>Mejor clima organizacional </a:t>
          </a:r>
          <a:endParaRPr lang="es-CR" sz="6300" kern="1200" dirty="0"/>
        </a:p>
      </dsp:txBody>
      <dsp:txXfrm>
        <a:off x="317313" y="4675757"/>
        <a:ext cx="6675382" cy="4005229"/>
      </dsp:txXfrm>
    </dsp:sp>
    <dsp:sp modelId="{1D3055EA-2337-4772-9C69-BDE06B5493B1}">
      <dsp:nvSpPr>
        <dsp:cNvPr id="0" name=""/>
        <dsp:cNvSpPr/>
      </dsp:nvSpPr>
      <dsp:spPr>
        <a:xfrm>
          <a:off x="7660234" y="4675757"/>
          <a:ext cx="6675382" cy="40052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6300" kern="1200" dirty="0"/>
            <a:t>Fortalecimiento institucional</a:t>
          </a:r>
          <a:endParaRPr lang="es-CR" sz="6300" kern="1200" dirty="0"/>
        </a:p>
      </dsp:txBody>
      <dsp:txXfrm>
        <a:off x="7660234" y="4675757"/>
        <a:ext cx="6675382" cy="4005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06535-ECCE-4373-86F7-BF10FB22D802}" type="datetimeFigureOut">
              <a:rPr lang="es-CR" smtClean="0"/>
              <a:t>20/7/2026</a:t>
            </a:fld>
            <a:endParaRPr lang="es-CR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974B7-28C2-41EA-8E7F-9CB08BADBCA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030683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Ejes Estratégicos de la Política </a:t>
            </a: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política se operacionaliza a través de objetivos y acciones dirigidas a: </a:t>
            </a:r>
          </a:p>
          <a:p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Fortalecer la participación femenina en la toma de decisiones, promoviendo la paridad en puestos de liderazgo.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Desarrollar capacidades institucionales, mediante programas sistemáticos de formación y sensibilización en género.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Promover la equidad en la estructura ocupacional, incentivando la participación balanceada de mujeres y hombres en todas las áreas.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Atender las brechas asociadas al cuido y la conciliación laboral, avanzando hacia condiciones más equitativas y sostenibles. </a:t>
            </a:r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974B7-28C2-41EA-8E7F-9CB08BADBCA1}" type="slidenum">
              <a:rPr lang="es-CR" smtClean="0"/>
              <a:t>7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899016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>
                <a:latin typeface="Aptos" panose="020B0004020202020204" pitchFamily="34" charset="0"/>
              </a:rPr>
              <a:t>Incluye su sede central, centros regionales y modalidades de trabajo presencial y remoto, abarcando funciones administrativas, operativas y de apoyo, y al personal que participa en estas actividades, conforme a la normativa nacional y los requisitos de la norma INTE G38‑3:2021, excluyendo los paraderos turísticos. 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974B7-28C2-41EA-8E7F-9CB08BADBCA1}" type="slidenum">
              <a:rPr lang="es-CR" smtClean="0"/>
              <a:t>8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850008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5A2EC-98E8-FE4C-D4DD-BBB3DBEB3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74516DB-6DB8-4AA5-BD99-604584657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6C07EDE-362F-7F73-4CA2-41A924D2E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Líneas de acción: </a:t>
            </a:r>
            <a:endParaRPr lang="es-C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Programas de mentoría y liderazgo con enfoque de género.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Formación continua y sensibilización institucional.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Revisión de procesos de reclutamiento y promoción.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Implementación de lenguaje inclusivo.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Fortalecimiento de medidas de conciliación (teletrabajo, flexibilidad).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Incorporación de criterios de género en contrataciones y programas institucionales. </a:t>
            </a:r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ADB52CB-D1EF-C6EE-2A43-C9CA3F1DB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974B7-28C2-41EA-8E7F-9CB08BADBCA1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C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025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ED102-5437-5A4F-9B31-297EEADD6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EEE4C41-DA57-21D5-580D-5E00A9967A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50F4B9D-9754-0DCE-27E9-237BFA6174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Gobernanza y seguimiento: </a:t>
            </a:r>
            <a:endParaRPr lang="es-C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Junta Directiva: Aprobación y supervisión estratégica.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Gerencia General: Implementación y alineación institucional.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Gestión de Talento Humano: Ejecución de acciones y monitoreo de brechas.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CIIMH-ICT: Coordinación, seguimiento y reporte anual.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 establece un sistema de seguimiento basado en indicadores, informes anuales y actualización periódica del diagnóstico de brechas. </a:t>
            </a:r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AF70461-6171-B02D-2CBB-A05FF35FD5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974B7-28C2-41EA-8E7F-9CB08BADBCA1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C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559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37440-4DA5-2F1C-4370-9EBC18812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7E58019-7E7E-A205-53F7-BCB2F9933D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561689A-C69F-40D5-7807-84A430EF6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Enfoque de Implementación: </a:t>
            </a:r>
            <a:endParaRPr lang="es-C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política se ejecutará mediante un plan de acción con metas medibles, seguimiento continuo y rendición de cuentas, coordinado por la Comisión Institucional para la Igualdad de Género (CIIMH) y respaldado por todas las instancias organizacionales. Su vigencia será de cinco años, con actualizaciones periódicas.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Valor Estratégico para el ICT: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adopción de esta política no solo responde a obligaciones legales y éticas, sino que representa una ventaja estratégica institucional, al: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Potenciar el talento humano y la innovación organizacional.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Fortalecer la reputación del ICT como líder en turismo sostenible e inclusivo. </a:t>
            </a: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Contribuir a un modelo de desarrollo turístico más equitativo, competitivo y alineado con estándares internacionales. </a:t>
            </a:r>
          </a:p>
          <a:p>
            <a:endParaRPr lang="es-C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síntesis, se considera que esta política posiciona al ICT como una institución comprometida con la igualdad de género como un eje transversal del desarrollo institucional y sectorial, generando valor público y contribuyendo al bienestar social del país. </a:t>
            </a:r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DCBF1A6-2FCE-1096-15F0-65225042CB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974B7-28C2-41EA-8E7F-9CB08BADBCA1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C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873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A9560-8DFD-CDC9-9C56-A876200E8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37C7894-75C8-EA23-3324-515D32DB55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ECE984F-31F2-A295-CC5B-A58C080C3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síntesis, se considera que esta política posiciona al ICT como una institución comprometida con la igualdad de género como un eje transversal del desarrollo institucional y sectorial, generando valor público y contribuyendo al bienestar social del país. </a:t>
            </a:r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D274B3-8FB9-2AE9-DDEF-54BF810CCE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974B7-28C2-41EA-8E7F-9CB08BADBCA1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C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057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A10D2-072B-B939-7350-A040136E4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11C262-842D-C1FF-A877-6C1AAB4F6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B1EA510-0C53-EEA6-4EA4-E8ABB9E6C5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5C33E0-88FD-41C6-83B9-020F0FDBD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974B7-28C2-41EA-8E7F-9CB08BADBCA1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C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22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6413" y="2244726"/>
            <a:ext cx="18278475" cy="4775200"/>
          </a:xfrm>
        </p:spPr>
        <p:txBody>
          <a:bodyPr anchor="b"/>
          <a:lstStyle>
            <a:lvl1pPr algn="ctr">
              <a:defRPr sz="11994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6413" y="7204076"/>
            <a:ext cx="18278475" cy="3311524"/>
          </a:xfrm>
        </p:spPr>
        <p:txBody>
          <a:bodyPr/>
          <a:lstStyle>
            <a:lvl1pPr marL="0" indent="0" algn="ctr">
              <a:buNone/>
              <a:defRPr sz="4798"/>
            </a:lvl1pPr>
            <a:lvl2pPr marL="913943" indent="0" algn="ctr">
              <a:buNone/>
              <a:defRPr sz="3998"/>
            </a:lvl2pPr>
            <a:lvl3pPr marL="1827886" indent="0" algn="ctr">
              <a:buNone/>
              <a:defRPr sz="3598"/>
            </a:lvl3pPr>
            <a:lvl4pPr marL="2741828" indent="0" algn="ctr">
              <a:buNone/>
              <a:defRPr sz="3198"/>
            </a:lvl4pPr>
            <a:lvl5pPr marL="3655771" indent="0" algn="ctr">
              <a:buNone/>
              <a:defRPr sz="3198"/>
            </a:lvl5pPr>
            <a:lvl6pPr marL="4569714" indent="0" algn="ctr">
              <a:buNone/>
              <a:defRPr sz="3198"/>
            </a:lvl6pPr>
            <a:lvl7pPr marL="5483657" indent="0" algn="ctr">
              <a:buNone/>
              <a:defRPr sz="3198"/>
            </a:lvl7pPr>
            <a:lvl8pPr marL="6397600" indent="0" algn="ctr">
              <a:buNone/>
              <a:defRPr sz="3198"/>
            </a:lvl8pPr>
            <a:lvl9pPr marL="7311542" indent="0" algn="ctr">
              <a:buNone/>
              <a:defRPr sz="3198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0428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5355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0711" y="730250"/>
            <a:ext cx="5255062" cy="11623676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5527" y="730250"/>
            <a:ext cx="15460543" cy="11623676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70208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26D457-56EB-FB95-B4B6-FD24313FA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27" y="730251"/>
            <a:ext cx="21020246" cy="147955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accent6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91267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76A01A4-C3F0-022A-F294-0909EE95D5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5" y="-27039"/>
            <a:ext cx="243713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7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4498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834" y="3419477"/>
            <a:ext cx="21020246" cy="5705474"/>
          </a:xfrm>
        </p:spPr>
        <p:txBody>
          <a:bodyPr anchor="b"/>
          <a:lstStyle>
            <a:lvl1pPr>
              <a:defRPr sz="11994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2834" y="9178927"/>
            <a:ext cx="21020246" cy="3000374"/>
          </a:xfrm>
        </p:spPr>
        <p:txBody>
          <a:bodyPr/>
          <a:lstStyle>
            <a:lvl1pPr marL="0" indent="0">
              <a:buNone/>
              <a:defRPr sz="4798">
                <a:solidFill>
                  <a:schemeClr val="tx1">
                    <a:tint val="75000"/>
                  </a:schemeClr>
                </a:solidFill>
              </a:defRPr>
            </a:lvl1pPr>
            <a:lvl2pPr marL="913943" indent="0">
              <a:buNone/>
              <a:defRPr sz="3998">
                <a:solidFill>
                  <a:schemeClr val="tx1">
                    <a:tint val="75000"/>
                  </a:schemeClr>
                </a:solidFill>
              </a:defRPr>
            </a:lvl2pPr>
            <a:lvl3pPr marL="1827886" indent="0">
              <a:buNone/>
              <a:defRPr sz="3598">
                <a:solidFill>
                  <a:schemeClr val="tx1">
                    <a:tint val="75000"/>
                  </a:schemeClr>
                </a:solidFill>
              </a:defRPr>
            </a:lvl3pPr>
            <a:lvl4pPr marL="2741828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4pPr>
            <a:lvl5pPr marL="3655771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5pPr>
            <a:lvl6pPr marL="4569714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6pPr>
            <a:lvl7pPr marL="5483657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7pPr>
            <a:lvl8pPr marL="6397600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8pPr>
            <a:lvl9pPr marL="7311542" indent="0">
              <a:buNone/>
              <a:defRPr sz="31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12258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5527" y="3651250"/>
            <a:ext cx="10357803" cy="87026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37970" y="3651250"/>
            <a:ext cx="10357803" cy="87026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5028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701" y="730251"/>
            <a:ext cx="21020246" cy="265112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702" y="3362326"/>
            <a:ext cx="10310201" cy="1647824"/>
          </a:xfrm>
        </p:spPr>
        <p:txBody>
          <a:bodyPr anchor="b"/>
          <a:lstStyle>
            <a:lvl1pPr marL="0" indent="0">
              <a:buNone/>
              <a:defRPr sz="4798" b="1"/>
            </a:lvl1pPr>
            <a:lvl2pPr marL="913943" indent="0">
              <a:buNone/>
              <a:defRPr sz="3998" b="1"/>
            </a:lvl2pPr>
            <a:lvl3pPr marL="1827886" indent="0">
              <a:buNone/>
              <a:defRPr sz="3598" b="1"/>
            </a:lvl3pPr>
            <a:lvl4pPr marL="2741828" indent="0">
              <a:buNone/>
              <a:defRPr sz="3198" b="1"/>
            </a:lvl4pPr>
            <a:lvl5pPr marL="3655771" indent="0">
              <a:buNone/>
              <a:defRPr sz="3198" b="1"/>
            </a:lvl5pPr>
            <a:lvl6pPr marL="4569714" indent="0">
              <a:buNone/>
              <a:defRPr sz="3198" b="1"/>
            </a:lvl6pPr>
            <a:lvl7pPr marL="5483657" indent="0">
              <a:buNone/>
              <a:defRPr sz="3198" b="1"/>
            </a:lvl7pPr>
            <a:lvl8pPr marL="6397600" indent="0">
              <a:buNone/>
              <a:defRPr sz="3198" b="1"/>
            </a:lvl8pPr>
            <a:lvl9pPr marL="7311542" indent="0">
              <a:buNone/>
              <a:defRPr sz="3198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8702" y="5010150"/>
            <a:ext cx="10310201" cy="73691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37971" y="3362326"/>
            <a:ext cx="10360977" cy="1647824"/>
          </a:xfrm>
        </p:spPr>
        <p:txBody>
          <a:bodyPr anchor="b"/>
          <a:lstStyle>
            <a:lvl1pPr marL="0" indent="0">
              <a:buNone/>
              <a:defRPr sz="4798" b="1"/>
            </a:lvl1pPr>
            <a:lvl2pPr marL="913943" indent="0">
              <a:buNone/>
              <a:defRPr sz="3998" b="1"/>
            </a:lvl2pPr>
            <a:lvl3pPr marL="1827886" indent="0">
              <a:buNone/>
              <a:defRPr sz="3598" b="1"/>
            </a:lvl3pPr>
            <a:lvl4pPr marL="2741828" indent="0">
              <a:buNone/>
              <a:defRPr sz="3198" b="1"/>
            </a:lvl4pPr>
            <a:lvl5pPr marL="3655771" indent="0">
              <a:buNone/>
              <a:defRPr sz="3198" b="1"/>
            </a:lvl5pPr>
            <a:lvl6pPr marL="4569714" indent="0">
              <a:buNone/>
              <a:defRPr sz="3198" b="1"/>
            </a:lvl6pPr>
            <a:lvl7pPr marL="5483657" indent="0">
              <a:buNone/>
              <a:defRPr sz="3198" b="1"/>
            </a:lvl7pPr>
            <a:lvl8pPr marL="6397600" indent="0">
              <a:buNone/>
              <a:defRPr sz="3198" b="1"/>
            </a:lvl8pPr>
            <a:lvl9pPr marL="7311542" indent="0">
              <a:buNone/>
              <a:defRPr sz="3198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37971" y="5010150"/>
            <a:ext cx="10360977" cy="73691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5804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8907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36149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702" y="914400"/>
            <a:ext cx="7860378" cy="3200400"/>
          </a:xfrm>
        </p:spPr>
        <p:txBody>
          <a:bodyPr anchor="b"/>
          <a:lstStyle>
            <a:lvl1pPr>
              <a:defRPr sz="6397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0977" y="1974851"/>
            <a:ext cx="12337971" cy="9747250"/>
          </a:xfrm>
        </p:spPr>
        <p:txBody>
          <a:bodyPr/>
          <a:lstStyle>
            <a:lvl1pPr>
              <a:defRPr sz="6397"/>
            </a:lvl1pPr>
            <a:lvl2pPr>
              <a:defRPr sz="5597"/>
            </a:lvl2pPr>
            <a:lvl3pPr>
              <a:defRPr sz="4798"/>
            </a:lvl3pPr>
            <a:lvl4pPr>
              <a:defRPr sz="3998"/>
            </a:lvl4pPr>
            <a:lvl5pPr>
              <a:defRPr sz="3998"/>
            </a:lvl5pPr>
            <a:lvl6pPr>
              <a:defRPr sz="3998"/>
            </a:lvl6pPr>
            <a:lvl7pPr>
              <a:defRPr sz="3998"/>
            </a:lvl7pPr>
            <a:lvl8pPr>
              <a:defRPr sz="3998"/>
            </a:lvl8pPr>
            <a:lvl9pPr>
              <a:defRPr sz="3998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702" y="4114800"/>
            <a:ext cx="7860378" cy="7623176"/>
          </a:xfrm>
        </p:spPr>
        <p:txBody>
          <a:bodyPr/>
          <a:lstStyle>
            <a:lvl1pPr marL="0" indent="0">
              <a:buNone/>
              <a:defRPr sz="3198"/>
            </a:lvl1pPr>
            <a:lvl2pPr marL="913943" indent="0">
              <a:buNone/>
              <a:defRPr sz="2799"/>
            </a:lvl2pPr>
            <a:lvl3pPr marL="1827886" indent="0">
              <a:buNone/>
              <a:defRPr sz="2399"/>
            </a:lvl3pPr>
            <a:lvl4pPr marL="2741828" indent="0">
              <a:buNone/>
              <a:defRPr sz="1999"/>
            </a:lvl4pPr>
            <a:lvl5pPr marL="3655771" indent="0">
              <a:buNone/>
              <a:defRPr sz="1999"/>
            </a:lvl5pPr>
            <a:lvl6pPr marL="4569714" indent="0">
              <a:buNone/>
              <a:defRPr sz="1999"/>
            </a:lvl6pPr>
            <a:lvl7pPr marL="5483657" indent="0">
              <a:buNone/>
              <a:defRPr sz="1999"/>
            </a:lvl7pPr>
            <a:lvl8pPr marL="6397600" indent="0">
              <a:buNone/>
              <a:defRPr sz="1999"/>
            </a:lvl8pPr>
            <a:lvl9pPr marL="7311542" indent="0">
              <a:buNone/>
              <a:defRPr sz="199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52838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702" y="914400"/>
            <a:ext cx="7860378" cy="3200400"/>
          </a:xfrm>
        </p:spPr>
        <p:txBody>
          <a:bodyPr anchor="b"/>
          <a:lstStyle>
            <a:lvl1pPr>
              <a:defRPr sz="6397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0977" y="1974851"/>
            <a:ext cx="12337971" cy="9747250"/>
          </a:xfrm>
        </p:spPr>
        <p:txBody>
          <a:bodyPr anchor="t"/>
          <a:lstStyle>
            <a:lvl1pPr marL="0" indent="0">
              <a:buNone/>
              <a:defRPr sz="6397"/>
            </a:lvl1pPr>
            <a:lvl2pPr marL="913943" indent="0">
              <a:buNone/>
              <a:defRPr sz="5597"/>
            </a:lvl2pPr>
            <a:lvl3pPr marL="1827886" indent="0">
              <a:buNone/>
              <a:defRPr sz="4798"/>
            </a:lvl3pPr>
            <a:lvl4pPr marL="2741828" indent="0">
              <a:buNone/>
              <a:defRPr sz="3998"/>
            </a:lvl4pPr>
            <a:lvl5pPr marL="3655771" indent="0">
              <a:buNone/>
              <a:defRPr sz="3998"/>
            </a:lvl5pPr>
            <a:lvl6pPr marL="4569714" indent="0">
              <a:buNone/>
              <a:defRPr sz="3998"/>
            </a:lvl6pPr>
            <a:lvl7pPr marL="5483657" indent="0">
              <a:buNone/>
              <a:defRPr sz="3998"/>
            </a:lvl7pPr>
            <a:lvl8pPr marL="6397600" indent="0">
              <a:buNone/>
              <a:defRPr sz="3998"/>
            </a:lvl8pPr>
            <a:lvl9pPr marL="7311542" indent="0">
              <a:buNone/>
              <a:defRPr sz="3998"/>
            </a:lvl9pPr>
          </a:lstStyle>
          <a:p>
            <a:r>
              <a:rPr lang="es-MX" dirty="0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702" y="4114800"/>
            <a:ext cx="7860378" cy="7623176"/>
          </a:xfrm>
        </p:spPr>
        <p:txBody>
          <a:bodyPr/>
          <a:lstStyle>
            <a:lvl1pPr marL="0" indent="0">
              <a:buNone/>
              <a:defRPr sz="3198"/>
            </a:lvl1pPr>
            <a:lvl2pPr marL="913943" indent="0">
              <a:buNone/>
              <a:defRPr sz="2799"/>
            </a:lvl2pPr>
            <a:lvl3pPr marL="1827886" indent="0">
              <a:buNone/>
              <a:defRPr sz="2399"/>
            </a:lvl3pPr>
            <a:lvl4pPr marL="2741828" indent="0">
              <a:buNone/>
              <a:defRPr sz="1999"/>
            </a:lvl4pPr>
            <a:lvl5pPr marL="3655771" indent="0">
              <a:buNone/>
              <a:defRPr sz="1999"/>
            </a:lvl5pPr>
            <a:lvl6pPr marL="4569714" indent="0">
              <a:buNone/>
              <a:defRPr sz="1999"/>
            </a:lvl6pPr>
            <a:lvl7pPr marL="5483657" indent="0">
              <a:buNone/>
              <a:defRPr sz="1999"/>
            </a:lvl7pPr>
            <a:lvl8pPr marL="6397600" indent="0">
              <a:buNone/>
              <a:defRPr sz="1999"/>
            </a:lvl8pPr>
            <a:lvl9pPr marL="7311542" indent="0">
              <a:buNone/>
              <a:defRPr sz="199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955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527" y="730251"/>
            <a:ext cx="21020246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527" y="3651250"/>
            <a:ext cx="21020246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527" y="12712701"/>
            <a:ext cx="54835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DECDE-2D78-824B-A154-F2C7A32F7BFE}" type="datetimeFigureOut">
              <a:rPr lang="es-CO" smtClean="0"/>
              <a:t>20/07/2026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2993" y="12712701"/>
            <a:ext cx="82253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2230" y="12712701"/>
            <a:ext cx="54835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66523-4758-7047-A027-3006D2A861A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5937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1827886" rtl="0" eaLnBrk="1" latinLnBrk="0" hangingPunct="1">
        <a:lnSpc>
          <a:spcPct val="90000"/>
        </a:lnSpc>
        <a:spcBef>
          <a:spcPct val="0"/>
        </a:spcBef>
        <a:buNone/>
        <a:defRPr sz="87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971" indent="-456971" algn="l" defTabSz="1827886" rtl="0" eaLnBrk="1" latinLnBrk="0" hangingPunct="1">
        <a:lnSpc>
          <a:spcPct val="90000"/>
        </a:lnSpc>
        <a:spcBef>
          <a:spcPts val="1999"/>
        </a:spcBef>
        <a:buFont typeface="Arial" panose="020B0604020202020204" pitchFamily="34" charset="0"/>
        <a:buChar char="•"/>
        <a:defRPr sz="5597" kern="1200">
          <a:solidFill>
            <a:schemeClr val="tx1"/>
          </a:solidFill>
          <a:latin typeface="+mn-lt"/>
          <a:ea typeface="+mn-ea"/>
          <a:cs typeface="+mn-cs"/>
        </a:defRPr>
      </a:lvl1pPr>
      <a:lvl2pPr marL="1370914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4798" kern="1200">
          <a:solidFill>
            <a:schemeClr val="tx1"/>
          </a:solidFill>
          <a:latin typeface="+mn-lt"/>
          <a:ea typeface="+mn-ea"/>
          <a:cs typeface="+mn-cs"/>
        </a:defRPr>
      </a:lvl2pPr>
      <a:lvl3pPr marL="2284857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998" kern="1200">
          <a:solidFill>
            <a:schemeClr val="tx1"/>
          </a:solidFill>
          <a:latin typeface="+mn-lt"/>
          <a:ea typeface="+mn-ea"/>
          <a:cs typeface="+mn-cs"/>
        </a:defRPr>
      </a:lvl3pPr>
      <a:lvl4pPr marL="3198800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4pPr>
      <a:lvl5pPr marL="4112743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5pPr>
      <a:lvl6pPr marL="5026685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6pPr>
      <a:lvl7pPr marL="5940628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7pPr>
      <a:lvl8pPr marL="6854571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8pPr>
      <a:lvl9pPr marL="7768514" indent="-456971" algn="l" defTabSz="18278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5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1pPr>
      <a:lvl2pPr marL="913943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2pPr>
      <a:lvl3pPr marL="1827886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3pPr>
      <a:lvl4pPr marL="2741828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4pPr>
      <a:lvl5pPr marL="3655771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5pPr>
      <a:lvl6pPr marL="4569714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6pPr>
      <a:lvl7pPr marL="5483657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7pPr>
      <a:lvl8pPr marL="6397600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8pPr>
      <a:lvl9pPr marL="7311542" algn="l" defTabSz="1827886" rtl="0" eaLnBrk="1" latinLnBrk="0" hangingPunct="1">
        <a:defRPr sz="35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ct.go.cr/es/root-documentos-no-apagar/comisiones/comisi%C3%B3n-institucional-para-la-igualdad-efectiva-entre-mujeres-y-hombres.html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1300" cy="1371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27" y="960120"/>
            <a:ext cx="22464245" cy="117957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6261" y="1286936"/>
            <a:ext cx="21798775" cy="111421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E5F9431-0962-0CEC-6444-0CAA5A9548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0" b="350"/>
          <a:stretch/>
        </p:blipFill>
        <p:spPr>
          <a:xfrm>
            <a:off x="2911125" y="2247054"/>
            <a:ext cx="18549039" cy="92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72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57D211-22D5-FE85-DA1C-015970DE1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8F3BA61-CBAB-B743-89EC-BB317033BD24}"/>
              </a:ext>
            </a:extLst>
          </p:cNvPr>
          <p:cNvSpPr txBox="1"/>
          <p:nvPr/>
        </p:nvSpPr>
        <p:spPr>
          <a:xfrm>
            <a:off x="7685064" y="1752634"/>
            <a:ext cx="90011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Gobernanza y Seguimiento </a:t>
            </a:r>
            <a:endParaRPr kumimoji="0" lang="es-CR" sz="4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FE7C719-431F-2B92-61B5-75143E86A1CA}"/>
              </a:ext>
            </a:extLst>
          </p:cNvPr>
          <p:cNvSpPr txBox="1"/>
          <p:nvPr/>
        </p:nvSpPr>
        <p:spPr>
          <a:xfrm>
            <a:off x="8036756" y="4002195"/>
            <a:ext cx="1475290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dirty="0">
                <a:latin typeface="Aptos" panose="020B0004020202020204" pitchFamily="34" charset="0"/>
              </a:rPr>
              <a:t>Junta Directiva: Aprobación y supervisión estratégica.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dirty="0">
                <a:latin typeface="Aptos" panose="020B0004020202020204" pitchFamily="34" charset="0"/>
              </a:rPr>
              <a:t>Gerencia General: Implementación y alineación institucional.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dirty="0">
                <a:latin typeface="Aptos" panose="020B0004020202020204" pitchFamily="34" charset="0"/>
              </a:rPr>
              <a:t>Gestión de Talento Humano: Ejecución de acciones y monitoreo de brechas.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dirty="0">
                <a:latin typeface="Aptos" panose="020B0004020202020204" pitchFamily="34" charset="0"/>
              </a:rPr>
              <a:t>CIIMH-ICT: Coordinación, seguimiento y reporte anual. </a:t>
            </a:r>
          </a:p>
          <a:p>
            <a:endParaRPr lang="es-MX" sz="4000" dirty="0">
              <a:latin typeface="Aptos" panose="020B0004020202020204" pitchFamily="34" charset="0"/>
            </a:endParaRPr>
          </a:p>
          <a:p>
            <a:r>
              <a:rPr lang="es-MX" sz="4000" dirty="0">
                <a:latin typeface="Aptos" panose="020B0004020202020204" pitchFamily="34" charset="0"/>
              </a:rPr>
              <a:t>*Se establece un sistema de seguimiento basado en indicadores, informes anuales y actualización periódica del diagnóstico de brechas. </a:t>
            </a:r>
            <a:endParaRPr kumimoji="0" lang="es-MX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24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D7F22-0A6E-B04C-1839-1E8286BEB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800351E-B567-1DA2-C24C-7FAAAF915247}"/>
              </a:ext>
            </a:extLst>
          </p:cNvPr>
          <p:cNvSpPr txBox="1"/>
          <p:nvPr/>
        </p:nvSpPr>
        <p:spPr>
          <a:xfrm>
            <a:off x="6193776" y="592944"/>
            <a:ext cx="16299287" cy="7691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4398" b="1" dirty="0">
                <a:solidFill>
                  <a:schemeClr val="accent6">
                    <a:lumMod val="75000"/>
                  </a:schemeClr>
                </a:solidFill>
              </a:rPr>
              <a:t>Resultados esperados.</a:t>
            </a:r>
            <a:endParaRPr lang="es-CR" sz="4398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A6A07A-B086-64D8-3685-0AAFDF102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004259"/>
              </p:ext>
            </p:extLst>
          </p:nvPr>
        </p:nvGraphicFramePr>
        <p:xfrm>
          <a:off x="7840133" y="3220156"/>
          <a:ext cx="14652930" cy="8683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1378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031005-ED7E-D70B-5A3B-331589B21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78337E1-EAC2-49D4-DF39-D0BEE9E73FC5}"/>
              </a:ext>
            </a:extLst>
          </p:cNvPr>
          <p:cNvSpPr txBox="1"/>
          <p:nvPr/>
        </p:nvSpPr>
        <p:spPr>
          <a:xfrm>
            <a:off x="7145803" y="1619596"/>
            <a:ext cx="90011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Enfoque de Implementación</a:t>
            </a:r>
            <a:endParaRPr kumimoji="0" lang="es-CR" sz="4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48A0843-5D31-7D64-D84E-CBF015F14D23}"/>
              </a:ext>
            </a:extLst>
          </p:cNvPr>
          <p:cNvSpPr txBox="1"/>
          <p:nvPr/>
        </p:nvSpPr>
        <p:spPr>
          <a:xfrm>
            <a:off x="8318110" y="3857363"/>
            <a:ext cx="1475290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s-CR" sz="4400" dirty="0"/>
          </a:p>
          <a:p>
            <a:pPr algn="just"/>
            <a:r>
              <a:rPr lang="es-MX" sz="4400" dirty="0"/>
              <a:t>La política se ejecutará mediante un plan de acción con metas medibles, seguimiento continuo y rendición de cuentas, coordinado por la Comisión Institucional para la Igualdad de Género (CIIMH) y respaldado por todas las instancias organizacionales. Su vigencia será de cinco años, con actualizaciones periódicas</a:t>
            </a:r>
            <a:r>
              <a:rPr lang="es-MX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98339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B003FF-A9DF-AAA7-48F2-5D9AB8B5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5761344-8EF9-F60A-7C4F-61BFDDE94981}"/>
              </a:ext>
            </a:extLst>
          </p:cNvPr>
          <p:cNvSpPr txBox="1"/>
          <p:nvPr/>
        </p:nvSpPr>
        <p:spPr>
          <a:xfrm>
            <a:off x="7685063" y="2159050"/>
            <a:ext cx="90011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Valor Estratégico para el ICT</a:t>
            </a:r>
            <a:endParaRPr kumimoji="0" lang="es-CR" sz="4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3E90794-2AA3-58C0-590F-12CCC5E3FBA4}"/>
              </a:ext>
            </a:extLst>
          </p:cNvPr>
          <p:cNvSpPr txBox="1"/>
          <p:nvPr/>
        </p:nvSpPr>
        <p:spPr>
          <a:xfrm>
            <a:off x="7896079" y="4427020"/>
            <a:ext cx="14752905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La adopción de esta política no solo responde a obligaciones legales y éticas, sino que representa una ventaja estratégica institucional, al: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Potenciar el talento humano y la innovación organizacional. </a:t>
            </a: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Fortalecer la reputación del ICT como líder en turismo sostenible e inclusivo. </a:t>
            </a: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Contribuir a un modelo de desarrollo turístico más equitativo, competitivo y alineado con estándares internacionales.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308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5BC4A8-6C29-CBBD-1245-B6C64795E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9BAB364B-6066-9B70-5D84-838FC1C45C85}"/>
              </a:ext>
            </a:extLst>
          </p:cNvPr>
          <p:cNvSpPr txBox="1"/>
          <p:nvPr/>
        </p:nvSpPr>
        <p:spPr>
          <a:xfrm>
            <a:off x="6512756" y="1209289"/>
            <a:ext cx="90011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Próxima Auditoria:</a:t>
            </a:r>
            <a:endParaRPr kumimoji="0" lang="es-CR" sz="4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430E32B-7232-533C-90AB-5C8E692210E3}"/>
              </a:ext>
            </a:extLst>
          </p:cNvPr>
          <p:cNvSpPr txBox="1"/>
          <p:nvPr/>
        </p:nvSpPr>
        <p:spPr>
          <a:xfrm>
            <a:off x="7426081" y="2559426"/>
            <a:ext cx="147529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 al 24 de Julio, 2026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EA064E8-9075-FBDD-FBB2-A8E66FAE6643}"/>
              </a:ext>
            </a:extLst>
          </p:cNvPr>
          <p:cNvSpPr txBox="1"/>
          <p:nvPr/>
        </p:nvSpPr>
        <p:spPr>
          <a:xfrm>
            <a:off x="7426080" y="8174779"/>
            <a:ext cx="1475290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Página Web</a:t>
            </a:r>
            <a:r>
              <a:rPr lang="es-MX" sz="4000" dirty="0">
                <a:solidFill>
                  <a:prstClr val="black"/>
                </a:solidFill>
                <a:latin typeface="Aptos" panose="020B0004020202020204" pitchFamily="34" charset="0"/>
              </a:rPr>
              <a:t>: </a:t>
            </a:r>
            <a:r>
              <a:rPr lang="es-MX" sz="4000" dirty="0">
                <a:solidFill>
                  <a:prstClr val="black"/>
                </a:solidFill>
                <a:latin typeface="Aptos" panose="020B0004020202020204" pitchFamily="34" charset="0"/>
                <a:hlinkClick r:id="rId4"/>
              </a:rPr>
              <a:t>https://www.ict.go.cr/es/root-documentos-no-apagar/comisiones/comisi%C3%B3n-institucional-para-la-igualdad-efectiva-entre-mujeres-y-hombres.html</a:t>
            </a:r>
            <a:r>
              <a:rPr lang="es-MX" sz="4000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endParaRPr kumimoji="0" lang="es-MX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4000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22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F64D5F4-E30F-7396-1F5D-C4E9AFE21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482" y="3354625"/>
            <a:ext cx="8923023" cy="281793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1345D69-48F5-6370-EC3B-DD152EF89D97}"/>
              </a:ext>
            </a:extLst>
          </p:cNvPr>
          <p:cNvSpPr txBox="1"/>
          <p:nvPr/>
        </p:nvSpPr>
        <p:spPr>
          <a:xfrm>
            <a:off x="8834596" y="7314962"/>
            <a:ext cx="11728688" cy="92284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5397" b="1" dirty="0"/>
              <a:t>Muchas gracias </a:t>
            </a:r>
            <a:endParaRPr lang="es-CR" sz="5397" b="1" dirty="0"/>
          </a:p>
        </p:txBody>
      </p:sp>
    </p:spTree>
    <p:extLst>
      <p:ext uri="{BB962C8B-B14F-4D97-AF65-F5344CB8AC3E}">
        <p14:creationId xmlns:p14="http://schemas.microsoft.com/office/powerpoint/2010/main" val="607350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9">
            <a:extLst>
              <a:ext uri="{FF2B5EF4-FFF2-40B4-BE49-F238E27FC236}">
                <a16:creationId xmlns:a16="http://schemas.microsoft.com/office/drawing/2014/main" id="{017D7EF1-4127-FFB5-C0AE-DB3AE79F4C3C}"/>
              </a:ext>
            </a:extLst>
          </p:cNvPr>
          <p:cNvSpPr/>
          <p:nvPr/>
        </p:nvSpPr>
        <p:spPr>
          <a:xfrm>
            <a:off x="2646571" y="12060611"/>
            <a:ext cx="4971517" cy="1014684"/>
          </a:xfrm>
          <a:custGeom>
            <a:avLst/>
            <a:gdLst/>
            <a:ahLst/>
            <a:cxnLst/>
            <a:rect l="l" t="t" r="r" b="b"/>
            <a:pathLst>
              <a:path w="4974108" h="1015213">
                <a:moveTo>
                  <a:pt x="0" y="1015213"/>
                </a:moveTo>
                <a:lnTo>
                  <a:pt x="4974108" y="1015213"/>
                </a:lnTo>
                <a:lnTo>
                  <a:pt x="4974108" y="0"/>
                </a:lnTo>
                <a:lnTo>
                  <a:pt x="0" y="0"/>
                </a:lnTo>
                <a:close/>
              </a:path>
            </a:pathLst>
          </a:custGeom>
          <a:solidFill>
            <a:srgbClr val="EE7622"/>
          </a:solidFill>
        </p:spPr>
        <p:txBody>
          <a:bodyPr wrap="square" lIns="0" tIns="0" rIns="0" bIns="0" rtlCol="0">
            <a:noAutofit/>
          </a:bodyPr>
          <a:lstStyle/>
          <a:p>
            <a:endParaRPr sz="1799" dirty="0"/>
          </a:p>
        </p:txBody>
      </p:sp>
      <p:pic>
        <p:nvPicPr>
          <p:cNvPr id="4" name="Image">
            <a:extLst>
              <a:ext uri="{FF2B5EF4-FFF2-40B4-BE49-F238E27FC236}">
                <a16:creationId xmlns:a16="http://schemas.microsoft.com/office/drawing/2014/main" id="{C826C96C-E5AD-7547-99A0-FFAA634CD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131" y="11351458"/>
            <a:ext cx="4979361" cy="2648830"/>
          </a:xfrm>
          <a:prstGeom prst="rect">
            <a:avLst/>
          </a:prstGeom>
        </p:spPr>
      </p:pic>
      <p:sp>
        <p:nvSpPr>
          <p:cNvPr id="11" name="object 66">
            <a:extLst>
              <a:ext uri="{FF2B5EF4-FFF2-40B4-BE49-F238E27FC236}">
                <a16:creationId xmlns:a16="http://schemas.microsoft.com/office/drawing/2014/main" id="{BE4CA440-9C77-E4C6-069F-C5ACA1DC8391}"/>
              </a:ext>
            </a:extLst>
          </p:cNvPr>
          <p:cNvSpPr/>
          <p:nvPr/>
        </p:nvSpPr>
        <p:spPr>
          <a:xfrm>
            <a:off x="17626543" y="7529708"/>
            <a:ext cx="5047678" cy="1090845"/>
          </a:xfrm>
          <a:custGeom>
            <a:avLst/>
            <a:gdLst/>
            <a:ahLst/>
            <a:cxnLst/>
            <a:rect l="l" t="t" r="r" b="b"/>
            <a:pathLst>
              <a:path w="5050308" h="1091413">
                <a:moveTo>
                  <a:pt x="38100" y="1053313"/>
                </a:moveTo>
                <a:lnTo>
                  <a:pt x="5012208" y="1053313"/>
                </a:lnTo>
                <a:lnTo>
                  <a:pt x="5012208" y="38100"/>
                </a:lnTo>
                <a:lnTo>
                  <a:pt x="38100" y="38100"/>
                </a:lnTo>
                <a:close/>
              </a:path>
            </a:pathLst>
          </a:custGeom>
          <a:ln w="76200">
            <a:solidFill>
              <a:srgbClr val="FBF9F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799" dirty="0"/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0FA708E6-ECF9-D787-8A33-E1E59990D6A7}"/>
              </a:ext>
            </a:extLst>
          </p:cNvPr>
          <p:cNvSpPr txBox="1"/>
          <p:nvPr/>
        </p:nvSpPr>
        <p:spPr>
          <a:xfrm>
            <a:off x="4361404" y="4930085"/>
            <a:ext cx="15648492" cy="27686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s-MX" sz="5997" b="1" dirty="0">
                <a:solidFill>
                  <a:schemeClr val="accent6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Política Institucional para la</a:t>
            </a:r>
          </a:p>
          <a:p>
            <a:pPr algn="ctr"/>
            <a:r>
              <a:rPr lang="es-MX" sz="5997" b="1" dirty="0">
                <a:solidFill>
                  <a:schemeClr val="accent6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Igualdad de Género 2026-2030</a:t>
            </a:r>
          </a:p>
          <a:p>
            <a:pPr algn="ctr"/>
            <a:endParaRPr sz="5997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42480BF5-2849-3C71-43D4-504AFE016A33}"/>
              </a:ext>
            </a:extLst>
          </p:cNvPr>
          <p:cNvSpPr txBox="1"/>
          <p:nvPr/>
        </p:nvSpPr>
        <p:spPr>
          <a:xfrm>
            <a:off x="10391685" y="3541035"/>
            <a:ext cx="2836158" cy="123046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sz="7996" b="1" dirty="0">
                <a:solidFill>
                  <a:srgbClr val="FBF9F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FOTO</a:t>
            </a:r>
            <a:endParaRPr sz="7996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24A728A5-CF60-3BFA-FC4D-831E5E32953F}"/>
              </a:ext>
            </a:extLst>
          </p:cNvPr>
          <p:cNvSpPr txBox="1"/>
          <p:nvPr/>
        </p:nvSpPr>
        <p:spPr>
          <a:xfrm>
            <a:off x="14303471" y="3541035"/>
            <a:ext cx="2836158" cy="123046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sz="7996" b="1" dirty="0">
                <a:solidFill>
                  <a:srgbClr val="FBF9F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FOTO</a:t>
            </a:r>
            <a:endParaRPr sz="7996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7E1FABC6-405F-5B0D-650F-45BE40F480C7}"/>
              </a:ext>
            </a:extLst>
          </p:cNvPr>
          <p:cNvSpPr txBox="1"/>
          <p:nvPr/>
        </p:nvSpPr>
        <p:spPr>
          <a:xfrm>
            <a:off x="10391685" y="9142809"/>
            <a:ext cx="2836158" cy="123046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sz="7996" b="1" dirty="0">
                <a:solidFill>
                  <a:srgbClr val="FBF9F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FOTO</a:t>
            </a:r>
            <a:endParaRPr sz="7996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3C15EF31-1D38-5F6E-9A6F-BD874AD35710}"/>
              </a:ext>
            </a:extLst>
          </p:cNvPr>
          <p:cNvSpPr txBox="1"/>
          <p:nvPr/>
        </p:nvSpPr>
        <p:spPr>
          <a:xfrm>
            <a:off x="1697079" y="11589645"/>
            <a:ext cx="7711236" cy="48449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sz="3148" b="1" dirty="0">
                <a:solidFill>
                  <a:srgbClr val="62A74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Instituto Costarricense de Turismo 202</a:t>
            </a:r>
            <a:r>
              <a:rPr lang="es-ES" sz="3148" b="1" dirty="0">
                <a:solidFill>
                  <a:srgbClr val="62A74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</a:t>
            </a:r>
            <a:endParaRPr sz="3098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0A2907CE-23BB-96BD-453E-8BAF28E85DF2}"/>
              </a:ext>
            </a:extLst>
          </p:cNvPr>
          <p:cNvSpPr txBox="1"/>
          <p:nvPr/>
        </p:nvSpPr>
        <p:spPr>
          <a:xfrm>
            <a:off x="7657459" y="1801217"/>
            <a:ext cx="9964074" cy="73866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es-MX" sz="4398" b="1" dirty="0">
                <a:solidFill>
                  <a:srgbClr val="6EAB4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Instituto </a:t>
            </a:r>
            <a:r>
              <a:rPr lang="es-MX" sz="4800" b="1" dirty="0">
                <a:solidFill>
                  <a:srgbClr val="6EAB4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Costarricense</a:t>
            </a:r>
            <a:r>
              <a:rPr lang="es-MX" sz="4398" b="1" dirty="0">
                <a:solidFill>
                  <a:srgbClr val="6EAB4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 Turismo  </a:t>
            </a:r>
            <a:endParaRPr sz="4398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406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F87BC-C861-C6A7-F473-88FA01976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6569CD7-ACFC-533E-57CB-2B82CF63B691}"/>
              </a:ext>
            </a:extLst>
          </p:cNvPr>
          <p:cNvSpPr txBox="1"/>
          <p:nvPr/>
        </p:nvSpPr>
        <p:spPr>
          <a:xfrm>
            <a:off x="6515509" y="2066144"/>
            <a:ext cx="16299287" cy="194220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CR" sz="4398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B7AAB0C-873A-1391-035B-EEB63032B26B}"/>
              </a:ext>
            </a:extLst>
          </p:cNvPr>
          <p:cNvSpPr txBox="1"/>
          <p:nvPr/>
        </p:nvSpPr>
        <p:spPr>
          <a:xfrm>
            <a:off x="5982878" y="5581368"/>
            <a:ext cx="17364551" cy="700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3998" dirty="0">
              <a:latin typeface="Aptos" panose="020B0004020202020204" pitchFamily="34" charset="0"/>
            </a:endParaRP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s-MX" sz="4000" dirty="0">
                <a:solidFill>
                  <a:prstClr val="black"/>
                </a:solidFill>
                <a:latin typeface="Aptos" panose="020B0004020202020204" pitchFamily="34" charset="0"/>
              </a:rPr>
              <a:t>Avances: igualdad salarial, reclutamiento transparente, mecanismos contra el acoso.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s-MX" sz="4000" dirty="0">
              <a:solidFill>
                <a:prstClr val="black"/>
              </a:solidFill>
              <a:latin typeface="Aptos" panose="020B0004020202020204" pitchFamily="34" charset="0"/>
            </a:endParaRP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s-MX" sz="4000" dirty="0">
              <a:solidFill>
                <a:prstClr val="black"/>
              </a:solidFill>
              <a:latin typeface="Aptos" panose="020B0004020202020204" pitchFamily="34" charset="0"/>
            </a:endParaRP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s-MX" sz="4000" dirty="0">
                <a:solidFill>
                  <a:prstClr val="black"/>
                </a:solidFill>
                <a:latin typeface="Aptos" panose="020B0004020202020204" pitchFamily="34" charset="0"/>
              </a:rPr>
              <a:t>Desafíos: liderazgo femenino, segregación ocupacional, capacitación, cuido y cultura inclusiva.</a:t>
            </a:r>
          </a:p>
          <a:p>
            <a:pPr algn="just"/>
            <a:endParaRPr lang="es-MX" sz="3998" dirty="0">
              <a:latin typeface="Aptos" panose="020B0004020202020204" pitchFamily="34" charset="0"/>
            </a:endParaRPr>
          </a:p>
          <a:p>
            <a:pPr marL="742950" indent="-742950" algn="just">
              <a:buAutoNum type="alphaUcParenR"/>
            </a:pPr>
            <a:endParaRPr lang="es-MX" sz="39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endParaRPr lang="es-CR" sz="39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endParaRPr lang="es-MX" sz="39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9DAE552-FC69-001E-06B3-1F4A18375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770" y="2066144"/>
            <a:ext cx="10772566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3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690D2C-E26E-928D-C029-EED1818ED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727CA5F-545C-2174-EAD9-3D94F5AA939D}"/>
              </a:ext>
            </a:extLst>
          </p:cNvPr>
          <p:cNvSpPr txBox="1"/>
          <p:nvPr/>
        </p:nvSpPr>
        <p:spPr>
          <a:xfrm>
            <a:off x="7685064" y="1752634"/>
            <a:ext cx="144564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800" dirty="0">
                <a:solidFill>
                  <a:srgbClr val="70AD47"/>
                </a:solidFill>
                <a:latin typeface="Aptos Display" panose="02110004020202020204"/>
              </a:rPr>
              <a:t>Declaración de la política de igualdad de género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R" sz="4800" dirty="0">
              <a:solidFill>
                <a:srgbClr val="70AD47"/>
              </a:solidFill>
              <a:latin typeface="Aptos Display" panose="0211000402020202020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BCEB12-30B5-674E-49EE-4AD60B8DBFB3}"/>
              </a:ext>
            </a:extLst>
          </p:cNvPr>
          <p:cNvSpPr txBox="1"/>
          <p:nvPr/>
        </p:nvSpPr>
        <p:spPr>
          <a:xfrm>
            <a:off x="7549597" y="3458131"/>
            <a:ext cx="14456479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3600" dirty="0"/>
              <a:t>El ICT se compromete a promover la equidad e igualdad de género por medio de las siguientes acciones: </a:t>
            </a:r>
          </a:p>
          <a:p>
            <a:pPr algn="just"/>
            <a:endParaRPr lang="es-MX" sz="3600" dirty="0"/>
          </a:p>
          <a:p>
            <a:pPr marL="742950" indent="-742950" algn="just">
              <a:buFont typeface="+mj-lt"/>
              <a:buAutoNum type="arabicPeriod"/>
            </a:pPr>
            <a:r>
              <a:rPr lang="es-MX" sz="3600" dirty="0"/>
              <a:t>Promover la paridad de género en los puestos de liderazgo y dirección del Instituto.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MX" sz="3600" dirty="0"/>
              <a:t>Implementar actividades de formación continua sobre perspectiva de género y diversidad para todos los niveles de la institución.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MX" sz="3600" dirty="0"/>
              <a:t>Lograr un ambiente de trabajo constructivo y seguro para todas las personas funcionarias del ICT, sin discriminación ni violencia debido a género.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MX" sz="3600" dirty="0"/>
              <a:t>Fomentar la mejora continua hacia la igualdad de género en el ámbito laboral, mediante el plan de acción para disminuir y cerrar las brechas de género identificadas en el diagnóstico anual de brechas de género.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MX" sz="3600" dirty="0"/>
              <a:t>Incorporar los principios de esta política en el accionar institucional. </a:t>
            </a:r>
            <a:endParaRPr kumimoji="0" lang="es-MX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580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049E9C-E23B-12D9-E7CA-5B39A1DB8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0D2D78C-3EAE-E054-A352-3108555D064A}"/>
              </a:ext>
            </a:extLst>
          </p:cNvPr>
          <p:cNvSpPr txBox="1"/>
          <p:nvPr/>
        </p:nvSpPr>
        <p:spPr>
          <a:xfrm>
            <a:off x="7685064" y="1752634"/>
            <a:ext cx="90011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CR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Objetivo </a:t>
            </a:r>
            <a:r>
              <a:rPr lang="es-CR" sz="4800" dirty="0">
                <a:solidFill>
                  <a:schemeClr val="accent6"/>
                </a:solidFill>
                <a:latin typeface="Aptos Display" panose="02110004020202020204"/>
                <a:ea typeface="+mj-ea"/>
                <a:cs typeface="+mj-cs"/>
              </a:rPr>
              <a:t>General</a:t>
            </a:r>
            <a:endParaRPr lang="es-CR" sz="4800" dirty="0">
              <a:solidFill>
                <a:schemeClr val="accent6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671FA9-0918-7B0F-7953-46D474519912}"/>
              </a:ext>
            </a:extLst>
          </p:cNvPr>
          <p:cNvSpPr txBox="1"/>
          <p:nvPr/>
        </p:nvSpPr>
        <p:spPr>
          <a:xfrm>
            <a:off x="7685064" y="3813732"/>
            <a:ext cx="14456479" cy="6744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914400">
              <a:lnSpc>
                <a:spcPct val="90000"/>
              </a:lnSpc>
              <a:spcBef>
                <a:spcPts val="1000"/>
              </a:spcBef>
              <a:defRPr/>
            </a:pPr>
            <a:r>
              <a:rPr lang="es-MX" sz="4800" dirty="0">
                <a:latin typeface="Aptos" panose="020B0004020202020204" pitchFamily="34" charset="0"/>
              </a:rPr>
              <a:t>Promover la participación igualitaria de las personas funcionarias en todos los ámbitos del ICT por medio de la incorporación del enfoque de género y su aplicación transversal y progresiva en la actuación institucional, impulsando la eliminación de discriminaciones y brechas de género identificadas, de conformidad con la Política Nacional para la Igualdad Efectiva entre Mujeres y Hombres (PIEG 2018-2030) y los Objetivos de Desarrollo sostenible (ODS), para el período 2026-2030. </a:t>
            </a:r>
            <a:endParaRPr kumimoji="0" lang="es-MX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23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6BF413-5DC2-CFBA-84D5-E46556379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5B8F732-FE0C-5833-8FD0-04E4A2E0AF08}"/>
              </a:ext>
            </a:extLst>
          </p:cNvPr>
          <p:cNvSpPr txBox="1"/>
          <p:nvPr/>
        </p:nvSpPr>
        <p:spPr>
          <a:xfrm>
            <a:off x="7685064" y="1752634"/>
            <a:ext cx="90011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Objetivos Específicos</a:t>
            </a:r>
            <a:endParaRPr kumimoji="0" lang="es-CR" sz="4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6C73207-0594-1C18-AE52-888C33884166}"/>
              </a:ext>
            </a:extLst>
          </p:cNvPr>
          <p:cNvSpPr txBox="1"/>
          <p:nvPr/>
        </p:nvSpPr>
        <p:spPr>
          <a:xfrm>
            <a:off x="7685063" y="5083732"/>
            <a:ext cx="14456479" cy="3804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Promover la igualdad de oportunidades y eliminar brechas de género.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MX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Principios: igualdad sustantiva, no discriminación, derechos humanos, inclusión e interseccionalidad.</a:t>
            </a:r>
          </a:p>
        </p:txBody>
      </p:sp>
    </p:spTree>
    <p:extLst>
      <p:ext uri="{BB962C8B-B14F-4D97-AF65-F5344CB8AC3E}">
        <p14:creationId xmlns:p14="http://schemas.microsoft.com/office/powerpoint/2010/main" val="1251319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4A810D-F5A5-8C80-F04A-872CE23AC97F}"/>
              </a:ext>
            </a:extLst>
          </p:cNvPr>
          <p:cNvSpPr txBox="1"/>
          <p:nvPr/>
        </p:nvSpPr>
        <p:spPr>
          <a:xfrm>
            <a:off x="6615220" y="1744255"/>
            <a:ext cx="16145986" cy="14459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4398" b="1" dirty="0">
                <a:solidFill>
                  <a:schemeClr val="accent6"/>
                </a:solidFill>
              </a:rPr>
              <a:t>Ejes Estratégicos </a:t>
            </a:r>
          </a:p>
          <a:p>
            <a:endParaRPr lang="es-MX" sz="4398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017A2E0-2F92-BF25-5FEE-1FC9BF5A76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632277"/>
              </p:ext>
            </p:extLst>
          </p:nvPr>
        </p:nvGraphicFramePr>
        <p:xfrm>
          <a:off x="6205904" y="4691836"/>
          <a:ext cx="16247533" cy="7653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0557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A4E3FC-AEF0-6629-C41D-E1A92E724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4C2CF55-0145-9794-A47F-805B2394F264}"/>
              </a:ext>
            </a:extLst>
          </p:cNvPr>
          <p:cNvSpPr txBox="1"/>
          <p:nvPr/>
        </p:nvSpPr>
        <p:spPr>
          <a:xfrm>
            <a:off x="7685064" y="1752634"/>
            <a:ext cx="90011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Alcance  </a:t>
            </a:r>
            <a:endParaRPr kumimoji="0" lang="es-CR" sz="4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173520-83E0-95C0-66A8-D85872367D15}"/>
              </a:ext>
            </a:extLst>
          </p:cNvPr>
          <p:cNvSpPr txBox="1"/>
          <p:nvPr/>
        </p:nvSpPr>
        <p:spPr>
          <a:xfrm>
            <a:off x="8318110" y="3017457"/>
            <a:ext cx="1445647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s-CR" sz="4000" dirty="0">
              <a:latin typeface="Aptos" panose="020B0004020202020204" pitchFamily="34" charset="0"/>
            </a:endParaRPr>
          </a:p>
          <a:p>
            <a:pPr algn="just"/>
            <a:r>
              <a:rPr lang="es-MX" sz="4000" dirty="0">
                <a:latin typeface="Aptos" panose="020B0004020202020204" pitchFamily="34" charset="0"/>
              </a:rPr>
              <a:t> El ICT es la institución rectora de la actividad turística en Costa Rica. El alcance del Sistema de Gestión para la Igualdad de Género del ICT comprende las políticas, actividades, programas y servicios destinados al desarrollo, planificación, promoción y gestión del turismo sostenible, competitivo, inclusivo e innovador en Costa Rica. </a:t>
            </a:r>
            <a:endParaRPr kumimoji="0" lang="es-MX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D76B175-E722-9868-3366-A1500063D6AA}"/>
              </a:ext>
            </a:extLst>
          </p:cNvPr>
          <p:cNvSpPr txBox="1"/>
          <p:nvPr/>
        </p:nvSpPr>
        <p:spPr>
          <a:xfrm>
            <a:off x="7954694" y="8574386"/>
            <a:ext cx="90011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Vigencia </a:t>
            </a:r>
            <a:endParaRPr kumimoji="0" lang="es-CR" sz="4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F1F19C9-C4DE-590C-5C6D-4D341FFDE27D}"/>
              </a:ext>
            </a:extLst>
          </p:cNvPr>
          <p:cNvSpPr txBox="1"/>
          <p:nvPr/>
        </p:nvSpPr>
        <p:spPr>
          <a:xfrm>
            <a:off x="8810478" y="10007650"/>
            <a:ext cx="144564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R" sz="4000" dirty="0">
                <a:latin typeface="Aptos" panose="020B0004020202020204" pitchFamily="34" charset="0"/>
              </a:rPr>
              <a:t>2026-2031 </a:t>
            </a:r>
            <a:r>
              <a:rPr lang="es-MX" sz="4000" dirty="0">
                <a:latin typeface="Aptos" panose="020B0004020202020204" pitchFamily="34" charset="0"/>
              </a:rPr>
              <a:t> </a:t>
            </a:r>
            <a:endParaRPr kumimoji="0" lang="es-MX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675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15EA6-54E6-AD8D-1257-B9E5A2B75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617D3BD8-EE05-F57D-A71E-4BD64D95E4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247415"/>
              </p:ext>
            </p:extLst>
          </p:nvPr>
        </p:nvGraphicFramePr>
        <p:xfrm>
          <a:off x="5251939" y="2667150"/>
          <a:ext cx="18710030" cy="9882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3EDFC07-A117-ED32-C060-3820D29D7D82}"/>
              </a:ext>
            </a:extLst>
          </p:cNvPr>
          <p:cNvSpPr txBox="1"/>
          <p:nvPr/>
        </p:nvSpPr>
        <p:spPr>
          <a:xfrm>
            <a:off x="5794604" y="642286"/>
            <a:ext cx="16145986" cy="14459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4398" b="1" dirty="0">
                <a:solidFill>
                  <a:schemeClr val="accent6"/>
                </a:solidFill>
              </a:rPr>
              <a:t>Líneas de Acción </a:t>
            </a:r>
          </a:p>
          <a:p>
            <a:endParaRPr lang="es-MX" sz="4398" b="1" dirty="0"/>
          </a:p>
        </p:txBody>
      </p:sp>
    </p:spTree>
    <p:extLst>
      <p:ext uri="{BB962C8B-B14F-4D97-AF65-F5344CB8AC3E}">
        <p14:creationId xmlns:p14="http://schemas.microsoft.com/office/powerpoint/2010/main" val="8704742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9382</TotalTime>
  <Words>1143</Words>
  <Application>Microsoft Office PowerPoint</Application>
  <PresentationFormat>Personalizado</PresentationFormat>
  <Paragraphs>110</Paragraphs>
  <Slides>15</Slides>
  <Notes>7</Notes>
  <HiddenSlides>3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Calibri Light</vt:lpstr>
      <vt:lpstr>Helvetica Neue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Tommy Pasachoba Perdomo</dc:creator>
  <cp:lastModifiedBy>LUANNA GONZALEZ</cp:lastModifiedBy>
  <cp:revision>10</cp:revision>
  <dcterms:created xsi:type="dcterms:W3CDTF">2026-06-01T23:29:12Z</dcterms:created>
  <dcterms:modified xsi:type="dcterms:W3CDTF">2026-07-20T15:11:49Z</dcterms:modified>
</cp:coreProperties>
</file>